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xml" ContentType="application/vnd.openxmlformats-officedocument.presentationml.tags+xml"/>
  <Override PartName="/ppt/notesSlides/notesSlide13.xml" ContentType="application/vnd.openxmlformats-officedocument.presentationml.notesSlide+xml"/>
  <Override PartName="/ppt/tags/tag2.xml" ContentType="application/vnd.openxmlformats-officedocument.presentationml.tags+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tags/tag4.xml" ContentType="application/vnd.openxmlformats-officedocument.presentationml.tags+xml"/>
  <Override PartName="/ppt/notesSlides/notesSlide16.xml" ContentType="application/vnd.openxmlformats-officedocument.presentationml.notesSlide+xml"/>
  <Override PartName="/ppt/tags/tag5.xml" ContentType="application/vnd.openxmlformats-officedocument.presentationml.tags+xml"/>
  <Override PartName="/ppt/notesSlides/notesSlide17.xml" ContentType="application/vnd.openxmlformats-officedocument.presentationml.notesSlide+xml"/>
  <Override PartName="/ppt/tags/tag6.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2" r:id="rId1"/>
    <p:sldMasterId id="2147483696" r:id="rId2"/>
  </p:sldMasterIdLst>
  <p:notesMasterIdLst>
    <p:notesMasterId r:id="rId23"/>
  </p:notesMasterIdLst>
  <p:sldIdLst>
    <p:sldId id="262" r:id="rId3"/>
    <p:sldId id="261" r:id="rId4"/>
    <p:sldId id="263" r:id="rId5"/>
    <p:sldId id="264" r:id="rId6"/>
    <p:sldId id="265" r:id="rId7"/>
    <p:sldId id="266" r:id="rId8"/>
    <p:sldId id="267" r:id="rId9"/>
    <p:sldId id="268" r:id="rId10"/>
    <p:sldId id="270" r:id="rId11"/>
    <p:sldId id="284" r:id="rId12"/>
    <p:sldId id="269" r:id="rId13"/>
    <p:sldId id="275" r:id="rId14"/>
    <p:sldId id="285" r:id="rId15"/>
    <p:sldId id="277" r:id="rId16"/>
    <p:sldId id="278" r:id="rId17"/>
    <p:sldId id="279" r:id="rId18"/>
    <p:sldId id="280" r:id="rId19"/>
    <p:sldId id="281" r:id="rId20"/>
    <p:sldId id="283" r:id="rId21"/>
    <p:sldId id="282" r:id="rId22"/>
  </p:sldIdLst>
  <p:sldSz cx="9144000" cy="5143500" type="screen16x9"/>
  <p:notesSz cx="6858000" cy="9144000"/>
  <p:embeddedFontLst>
    <p:embeddedFont>
      <p:font typeface="Calibri" panose="020F0502020204030204" pitchFamily="34" charset="0"/>
      <p:regular r:id="rId24"/>
      <p:bold r:id="rId25"/>
      <p:italic r:id="rId26"/>
      <p:boldItalic r:id="rId27"/>
    </p:embeddedFont>
    <p:embeddedFont>
      <p:font typeface="Calibri Light" panose="020F0302020204030204" pitchFamily="34" charset="0"/>
      <p:regular r:id="rId28"/>
      <p:italic r:id="rId29"/>
    </p:embeddedFont>
    <p:embeddedFont>
      <p:font typeface="Tw Cen MT" panose="020B0602020104020603" pitchFamily="34" charset="0"/>
      <p:regular r:id="rId30"/>
      <p:bold r:id="rId31"/>
      <p:italic r:id="rId32"/>
      <p:boldItalic r:id="rId33"/>
    </p:embeddedFont>
    <p:embeddedFont>
      <p:font typeface="Vegur" panose="00000500000000000000" pitchFamily="50" charset="0"/>
      <p:regular r:id="rId34"/>
      <p:bold r:id="rId35"/>
    </p:embeddedFont>
    <p:embeddedFont>
      <p:font typeface="Wingdings 3" panose="05040102010807070707" pitchFamily="18" charset="2"/>
      <p:regular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104"/>
    <p:restoredTop sz="94631"/>
  </p:normalViewPr>
  <p:slideViewPr>
    <p:cSldViewPr snapToGrid="0">
      <p:cViewPr varScale="1">
        <p:scale>
          <a:sx n="103" d="100"/>
          <a:sy n="103" d="100"/>
        </p:scale>
        <p:origin x="1008" y="77"/>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3.fntdata"/><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1.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8.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17356874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13378a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13378a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1744916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f12b0921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f12b0921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9411706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3f12b0921c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3f12b0921c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38854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413378a59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413378a59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0039718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What were the most striking examples of bias you noticed between the two letters?
https://www.polleverywhere.com/discourses/v1OSFZr2KM0qbUl</a:t>
            </a:r>
          </a:p>
        </p:txBody>
      </p:sp>
      <p:sp>
        <p:nvSpPr>
          <p:cNvPr id="4" name="TextBox 3">
            <a:extLst>
              <a:ext uri="{FF2B5EF4-FFF2-40B4-BE49-F238E27FC236}">
                <a16:creationId xmlns:a16="http://schemas.microsoft.com/office/drawing/2014/main" id="{9D84744B-DAF7-4BA5-93C5-A1ECC5E51739}"/>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4696919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What examples of more subtle bias did your group notice?
https://www.polleverywhere.com/discourses/3eWAZwd7g7xPlQn</a:t>
            </a:r>
          </a:p>
        </p:txBody>
      </p:sp>
      <p:sp>
        <p:nvSpPr>
          <p:cNvPr id="4" name="TextBox 3">
            <a:extLst>
              <a:ext uri="{FF2B5EF4-FFF2-40B4-BE49-F238E27FC236}">
                <a16:creationId xmlns:a16="http://schemas.microsoft.com/office/drawing/2014/main" id="{5485A622-D852-4A31-8131-179E9BA93FD6}"/>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1399293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Were you surprised by any of the presented information regarding differences in letters of recommendation associated with gender? Was there anything you already expected?
https://www.polleverywhere.com/discourses/jxtx63QPo47mu3o</a:t>
            </a:r>
          </a:p>
        </p:txBody>
      </p:sp>
      <p:sp>
        <p:nvSpPr>
          <p:cNvPr id="4" name="TextBox 3">
            <a:extLst>
              <a:ext uri="{FF2B5EF4-FFF2-40B4-BE49-F238E27FC236}">
                <a16:creationId xmlns:a16="http://schemas.microsoft.com/office/drawing/2014/main" id="{6497B17C-B211-4A76-A0D6-4D86FAA10B17}"/>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10479996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In what ways does professional implicit bias play a role in your life?
https://www.polleverywhere.com/discourses/cd3E2Ab8xBRuoqI</a:t>
            </a:r>
          </a:p>
        </p:txBody>
      </p:sp>
      <p:sp>
        <p:nvSpPr>
          <p:cNvPr id="4" name="TextBox 3">
            <a:extLst>
              <a:ext uri="{FF2B5EF4-FFF2-40B4-BE49-F238E27FC236}">
                <a16:creationId xmlns:a16="http://schemas.microsoft.com/office/drawing/2014/main" id="{EFD6C7EE-CF8F-4BB6-A2BE-4FD6AE390A0D}"/>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9060115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What ways can you imagine minimizing this type of bias in your own life/position?
https://www.polleverywhere.com/discourses/Rx2hzNP9L1DMXS7</a:t>
            </a:r>
          </a:p>
        </p:txBody>
      </p:sp>
      <p:sp>
        <p:nvSpPr>
          <p:cNvPr id="4" name="TextBox 3">
            <a:extLst>
              <a:ext uri="{FF2B5EF4-FFF2-40B4-BE49-F238E27FC236}">
                <a16:creationId xmlns:a16="http://schemas.microsoft.com/office/drawing/2014/main" id="{E008DE75-7768-462F-9837-6378A6349833}"/>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35978404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a:t>
Poll Title: In what ways can we discriminate between "bad" letters of recommendation and "biased" letters of recommendation?
https://www.polleverywhere.com/discourses/xF3Ppso2sVaa4Hp</a:t>
            </a:r>
          </a:p>
        </p:txBody>
      </p:sp>
      <p:sp>
        <p:nvSpPr>
          <p:cNvPr id="4" name="TextBox 3">
            <a:extLst>
              <a:ext uri="{FF2B5EF4-FFF2-40B4-BE49-F238E27FC236}">
                <a16:creationId xmlns:a16="http://schemas.microsoft.com/office/drawing/2014/main" id="{D6C047E1-D153-448C-B7D5-EC16AB5DC26F}"/>
              </a:ext>
            </a:extLst>
          </p:cNvPr>
          <p:cNvSpPr txBox="1"/>
          <p:nvPr/>
        </p:nvSpPr>
        <p:spPr>
          <a:xfrm>
            <a:off x="0" y="0"/>
            <a:ext cx="3810000" cy="1270000"/>
          </a:xfrm>
          <a:prstGeom prst="rect">
            <a:avLst/>
          </a:prstGeom>
          <a:noFill/>
        </p:spPr>
        <p:txBody>
          <a:bodyPr vert="horz" rtlCol="0">
            <a:spAutoFit/>
          </a:bodyPr>
          <a:lstStyle/>
          <a:p>
            <a:endParaRPr lang="en-US"/>
          </a:p>
        </p:txBody>
      </p:sp>
    </p:spTree>
    <p:extLst>
      <p:ext uri="{BB962C8B-B14F-4D97-AF65-F5344CB8AC3E}">
        <p14:creationId xmlns:p14="http://schemas.microsoft.com/office/powerpoint/2010/main" val="6399507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3f12b0921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3f12b0921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Acknowledge:  </a:t>
            </a:r>
            <a:r>
              <a:rPr lang="en-US" dirty="0" err="1"/>
              <a:t>Nanticha</a:t>
            </a:r>
            <a:r>
              <a:rPr lang="en-US" dirty="0"/>
              <a:t> </a:t>
            </a:r>
            <a:r>
              <a:rPr lang="en-US" dirty="0" err="1"/>
              <a:t>Lutt</a:t>
            </a:r>
            <a:r>
              <a:rPr lang="en-US" dirty="0"/>
              <a:t>, </a:t>
            </a:r>
            <a:r>
              <a:rPr lang="en-US" dirty="0" err="1"/>
              <a:t>Dhruv</a:t>
            </a:r>
            <a:r>
              <a:rPr lang="en-US" baseline="0" dirty="0"/>
              <a:t> Patel</a:t>
            </a:r>
            <a:r>
              <a:rPr lang="en-US" dirty="0"/>
              <a:t>, Tiffany Lowe-Power</a:t>
            </a:r>
            <a:r>
              <a:rPr lang="en-US" baseline="0" dirty="0"/>
              <a:t>; </a:t>
            </a:r>
            <a:r>
              <a:rPr lang="en-US" baseline="0" dirty="0" err="1"/>
              <a:t>Karie</a:t>
            </a:r>
            <a:r>
              <a:rPr lang="en-US" baseline="0" dirty="0"/>
              <a:t> </a:t>
            </a:r>
            <a:r>
              <a:rPr lang="en-US" baseline="0" dirty="0" err="1"/>
              <a:t>Frasch</a:t>
            </a:r>
            <a:r>
              <a:rPr lang="en-US" baseline="0"/>
              <a:t>; Retreat committee</a:t>
            </a:r>
            <a:endParaRPr lang="en-US" dirty="0"/>
          </a:p>
        </p:txBody>
      </p:sp>
    </p:spTree>
    <p:extLst>
      <p:ext uri="{BB962C8B-B14F-4D97-AF65-F5344CB8AC3E}">
        <p14:creationId xmlns:p14="http://schemas.microsoft.com/office/powerpoint/2010/main" val="37033630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40bc2470ae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40bc2470ae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5422923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40bc2470ae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40bc2470ae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6768284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40bc2470ae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40bc2470ae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41909990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3f12b0921c_1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3f12b0921c_1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Reformat this highest score or lowest score </a:t>
            </a:r>
            <a:endParaRPr/>
          </a:p>
        </p:txBody>
      </p:sp>
    </p:spTree>
    <p:extLst>
      <p:ext uri="{BB962C8B-B14F-4D97-AF65-F5344CB8AC3E}">
        <p14:creationId xmlns:p14="http://schemas.microsoft.com/office/powerpoint/2010/main" val="16540396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413378a596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413378a59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X-axis indicates the # word category that followed his/her in letters of recommendation. ~Pg 211 of Trix and Psenka</a:t>
            </a:r>
            <a:endParaRPr/>
          </a:p>
        </p:txBody>
      </p:sp>
    </p:spTree>
    <p:extLst>
      <p:ext uri="{BB962C8B-B14F-4D97-AF65-F5344CB8AC3E}">
        <p14:creationId xmlns:p14="http://schemas.microsoft.com/office/powerpoint/2010/main" val="32565083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40bc2470ae_0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40bc2470ae_0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X-axis indicates the # word category that followed his/her in letters of recommendation. ~Pg 211 of Trix and Psenka</a:t>
            </a:r>
            <a:endParaRPr/>
          </a:p>
        </p:txBody>
      </p:sp>
    </p:spTree>
    <p:extLst>
      <p:ext uri="{BB962C8B-B14F-4D97-AF65-F5344CB8AC3E}">
        <p14:creationId xmlns:p14="http://schemas.microsoft.com/office/powerpoint/2010/main" val="13360048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40bc2470ae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4" name="Google Shape;224;g40bc2470ae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Revise this to include the terminology from the trix paper </a:t>
            </a:r>
            <a:endParaRPr/>
          </a:p>
          <a:p>
            <a:pPr marL="0" lvl="0" indent="0" rtl="0">
              <a:spcBef>
                <a:spcPts val="0"/>
              </a:spcBef>
              <a:spcAft>
                <a:spcPts val="0"/>
              </a:spcAft>
              <a:buNone/>
            </a:pPr>
            <a:endParaRPr/>
          </a:p>
          <a:p>
            <a:pPr marL="0" lvl="0" indent="0" rtl="0">
              <a:spcBef>
                <a:spcPts val="0"/>
              </a:spcBef>
              <a:spcAft>
                <a:spcPts val="0"/>
              </a:spcAft>
              <a:buNone/>
            </a:pPr>
            <a:endParaRPr/>
          </a:p>
        </p:txBody>
      </p:sp>
    </p:spTree>
    <p:extLst>
      <p:ext uri="{BB962C8B-B14F-4D97-AF65-F5344CB8AC3E}">
        <p14:creationId xmlns:p14="http://schemas.microsoft.com/office/powerpoint/2010/main" val="27306671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86D78-3947-E442-BD06-A4E0C254EDA4}"/>
              </a:ext>
            </a:extLst>
          </p:cNvPr>
          <p:cNvSpPr>
            <a:spLocks noGrp="1"/>
          </p:cNvSpPr>
          <p:nvPr>
            <p:ph type="ctrTitle"/>
          </p:nvPr>
        </p:nvSpPr>
        <p:spPr>
          <a:xfrm>
            <a:off x="1143000" y="841375"/>
            <a:ext cx="6858000" cy="17907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1A92CAE-2DD3-DB4D-A73A-7CDA8E437BC3}"/>
              </a:ext>
            </a:extLst>
          </p:cNvPr>
          <p:cNvSpPr>
            <a:spLocks noGrp="1"/>
          </p:cNvSpPr>
          <p:nvPr>
            <p:ph type="subTitle" idx="1"/>
          </p:nvPr>
        </p:nvSpPr>
        <p:spPr>
          <a:xfrm>
            <a:off x="1143000" y="2701925"/>
            <a:ext cx="6858000" cy="124142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F03358E-BE0C-114B-AD41-018499235908}"/>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F66E5403-E259-EB45-AD86-F6EF8498F5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DD91D8-A691-6D4E-8319-5610879368D7}"/>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41626496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1BF67-667F-3B49-B32E-E1E27FE1FE4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1DBE49-C875-3F4B-B1E6-42030883557F}"/>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D729057-6D5D-7D48-AC3F-A25AFFABF5D0}"/>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164089C6-4A48-3648-A9BA-4C5076E1F29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53FF97-5ADD-464D-B07D-9E39A77145D8}"/>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1977255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BF3A06-69BA-7F4F-9B61-DAAE775C96E8}"/>
              </a:ext>
            </a:extLst>
          </p:cNvPr>
          <p:cNvSpPr>
            <a:spLocks noGrp="1"/>
          </p:cNvSpPr>
          <p:nvPr>
            <p:ph type="title" orient="vert"/>
          </p:nvPr>
        </p:nvSpPr>
        <p:spPr>
          <a:xfrm>
            <a:off x="6543675" y="274638"/>
            <a:ext cx="1971675" cy="435768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2000E9-8052-D141-B535-3E37F09DC8E8}"/>
              </a:ext>
            </a:extLst>
          </p:cNvPr>
          <p:cNvSpPr>
            <a:spLocks noGrp="1"/>
          </p:cNvSpPr>
          <p:nvPr>
            <p:ph type="body" orient="vert" idx="1"/>
          </p:nvPr>
        </p:nvSpPr>
        <p:spPr>
          <a:xfrm>
            <a:off x="628650" y="274638"/>
            <a:ext cx="5762625" cy="435768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949573-6957-854C-8DA4-288413293544}"/>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0D3E16A8-7BCB-D24F-B681-3A4FFA79A7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1B5FB4-2268-524A-A21E-79E8EB30C445}"/>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2421364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557" name="Group 1556"/>
          <p:cNvGrpSpPr/>
          <p:nvPr/>
        </p:nvGrpSpPr>
        <p:grpSpPr>
          <a:xfrm>
            <a:off x="0" y="315192"/>
            <a:ext cx="9141714" cy="2846623"/>
            <a:chOff x="0" y="420256"/>
            <a:chExt cx="12188952" cy="3795497"/>
          </a:xfrm>
        </p:grpSpPr>
        <p:cxnSp>
          <p:nvCxnSpPr>
            <p:cNvPr id="1558" name="Straight Connector 1557"/>
            <p:cNvCxnSpPr/>
            <p:nvPr/>
          </p:nvCxnSpPr>
          <p:spPr>
            <a:xfrm>
              <a:off x="0" y="4215753"/>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59" name="Straight Connector 1558"/>
            <p:cNvCxnSpPr/>
            <p:nvPr/>
          </p:nvCxnSpPr>
          <p:spPr>
            <a:xfrm>
              <a:off x="0" y="3794032"/>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0" name="Straight Connector 1559"/>
            <p:cNvCxnSpPr/>
            <p:nvPr/>
          </p:nvCxnSpPr>
          <p:spPr>
            <a:xfrm>
              <a:off x="0" y="3372310"/>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1" name="Straight Connector 1560"/>
            <p:cNvCxnSpPr/>
            <p:nvPr/>
          </p:nvCxnSpPr>
          <p:spPr>
            <a:xfrm>
              <a:off x="0" y="2950588"/>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2" name="Straight Connector 1561"/>
            <p:cNvCxnSpPr/>
            <p:nvPr/>
          </p:nvCxnSpPr>
          <p:spPr>
            <a:xfrm>
              <a:off x="0" y="2528866"/>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3" name="Straight Connector 1562"/>
            <p:cNvCxnSpPr/>
            <p:nvPr/>
          </p:nvCxnSpPr>
          <p:spPr>
            <a:xfrm>
              <a:off x="0" y="2107144"/>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4" name="Straight Connector 1563"/>
            <p:cNvCxnSpPr/>
            <p:nvPr/>
          </p:nvCxnSpPr>
          <p:spPr>
            <a:xfrm>
              <a:off x="0" y="1685422"/>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5" name="Straight Connector 1564"/>
            <p:cNvCxnSpPr/>
            <p:nvPr/>
          </p:nvCxnSpPr>
          <p:spPr>
            <a:xfrm>
              <a:off x="0" y="1263700"/>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6" name="Straight Connector 1565"/>
            <p:cNvCxnSpPr/>
            <p:nvPr/>
          </p:nvCxnSpPr>
          <p:spPr>
            <a:xfrm>
              <a:off x="0" y="841978"/>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67" name="Straight Connector 1566"/>
            <p:cNvCxnSpPr/>
            <p:nvPr/>
          </p:nvCxnSpPr>
          <p:spPr>
            <a:xfrm>
              <a:off x="0" y="420256"/>
              <a:ext cx="12188952" cy="0"/>
            </a:xfrm>
            <a:prstGeom prst="line">
              <a:avLst/>
            </a:prstGeom>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cxnSp>
      </p:grpSp>
      <p:sp>
        <p:nvSpPr>
          <p:cNvPr id="1568" name="Rectangle 379"/>
          <p:cNvSpPr/>
          <p:nvPr/>
        </p:nvSpPr>
        <p:spPr>
          <a:xfrm rot="18900000" flipV="1">
            <a:off x="7084365" y="-724094"/>
            <a:ext cx="10288" cy="4869915"/>
          </a:xfrm>
          <a:custGeom>
            <a:avLst/>
            <a:gdLst/>
            <a:ahLst/>
            <a:cxnLst/>
            <a:rect l="l" t="t" r="r" b="b"/>
            <a:pathLst>
              <a:path w="13717" h="6493220">
                <a:moveTo>
                  <a:pt x="1" y="6493220"/>
                </a:moveTo>
                <a:lnTo>
                  <a:pt x="13717" y="6479504"/>
                </a:lnTo>
                <a:lnTo>
                  <a:pt x="13716"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69" name="Rectangle 56"/>
          <p:cNvSpPr/>
          <p:nvPr/>
        </p:nvSpPr>
        <p:spPr>
          <a:xfrm>
            <a:off x="0" y="0"/>
            <a:ext cx="8862405" cy="3429003"/>
          </a:xfrm>
          <a:custGeom>
            <a:avLst/>
            <a:gdLst/>
            <a:ahLst/>
            <a:cxnLst/>
            <a:rect l="l" t="t" r="r" b="b"/>
            <a:pathLst>
              <a:path w="11816540" h="4572004">
                <a:moveTo>
                  <a:pt x="11802824" y="4"/>
                </a:moveTo>
                <a:lnTo>
                  <a:pt x="11816540" y="4"/>
                </a:lnTo>
                <a:lnTo>
                  <a:pt x="11816540" y="4572004"/>
                </a:lnTo>
                <a:lnTo>
                  <a:pt x="11802824" y="4572004"/>
                </a:lnTo>
                <a:close/>
                <a:moveTo>
                  <a:pt x="5901406" y="4"/>
                </a:moveTo>
                <a:lnTo>
                  <a:pt x="5915122" y="4"/>
                </a:lnTo>
                <a:lnTo>
                  <a:pt x="5915122" y="4572004"/>
                </a:lnTo>
                <a:lnTo>
                  <a:pt x="5901406" y="4572004"/>
                </a:lnTo>
                <a:close/>
                <a:moveTo>
                  <a:pt x="10959754" y="3"/>
                </a:moveTo>
                <a:lnTo>
                  <a:pt x="10973470" y="3"/>
                </a:lnTo>
                <a:lnTo>
                  <a:pt x="10973470" y="4572003"/>
                </a:lnTo>
                <a:lnTo>
                  <a:pt x="10959754" y="4572003"/>
                </a:lnTo>
                <a:close/>
                <a:moveTo>
                  <a:pt x="5058348" y="3"/>
                </a:moveTo>
                <a:lnTo>
                  <a:pt x="5072064" y="3"/>
                </a:lnTo>
                <a:lnTo>
                  <a:pt x="5072064" y="4572003"/>
                </a:lnTo>
                <a:lnTo>
                  <a:pt x="5058348" y="4572003"/>
                </a:lnTo>
                <a:close/>
                <a:moveTo>
                  <a:pt x="11381283" y="2"/>
                </a:moveTo>
                <a:lnTo>
                  <a:pt x="11394999" y="2"/>
                </a:lnTo>
                <a:lnTo>
                  <a:pt x="11394999" y="4572002"/>
                </a:lnTo>
                <a:lnTo>
                  <a:pt x="11381283" y="4572002"/>
                </a:lnTo>
                <a:close/>
                <a:moveTo>
                  <a:pt x="10538225" y="2"/>
                </a:moveTo>
                <a:lnTo>
                  <a:pt x="10551941" y="2"/>
                </a:lnTo>
                <a:lnTo>
                  <a:pt x="10551941" y="4572002"/>
                </a:lnTo>
                <a:lnTo>
                  <a:pt x="10538225" y="4572002"/>
                </a:lnTo>
                <a:close/>
                <a:moveTo>
                  <a:pt x="10116696" y="2"/>
                </a:moveTo>
                <a:lnTo>
                  <a:pt x="10130412" y="2"/>
                </a:lnTo>
                <a:lnTo>
                  <a:pt x="10130412" y="4572002"/>
                </a:lnTo>
                <a:lnTo>
                  <a:pt x="10116696" y="4572002"/>
                </a:lnTo>
                <a:close/>
                <a:moveTo>
                  <a:pt x="6322935" y="2"/>
                </a:moveTo>
                <a:lnTo>
                  <a:pt x="6336651" y="2"/>
                </a:lnTo>
                <a:lnTo>
                  <a:pt x="6336651" y="4572002"/>
                </a:lnTo>
                <a:lnTo>
                  <a:pt x="6322935" y="4572002"/>
                </a:lnTo>
                <a:close/>
                <a:moveTo>
                  <a:pt x="5479877" y="2"/>
                </a:moveTo>
                <a:lnTo>
                  <a:pt x="5493593" y="2"/>
                </a:lnTo>
                <a:lnTo>
                  <a:pt x="5493593" y="4572002"/>
                </a:lnTo>
                <a:lnTo>
                  <a:pt x="5479877" y="4572002"/>
                </a:lnTo>
                <a:close/>
                <a:moveTo>
                  <a:pt x="4636819" y="2"/>
                </a:moveTo>
                <a:lnTo>
                  <a:pt x="4650535" y="2"/>
                </a:lnTo>
                <a:lnTo>
                  <a:pt x="4650535" y="4572002"/>
                </a:lnTo>
                <a:lnTo>
                  <a:pt x="4636819" y="4572002"/>
                </a:lnTo>
                <a:close/>
                <a:moveTo>
                  <a:pt x="4215290" y="2"/>
                </a:moveTo>
                <a:lnTo>
                  <a:pt x="4229006" y="2"/>
                </a:lnTo>
                <a:lnTo>
                  <a:pt x="4229006" y="4572002"/>
                </a:lnTo>
                <a:lnTo>
                  <a:pt x="4215290" y="4572002"/>
                </a:lnTo>
                <a:close/>
                <a:moveTo>
                  <a:pt x="421529" y="2"/>
                </a:moveTo>
                <a:lnTo>
                  <a:pt x="435245" y="2"/>
                </a:lnTo>
                <a:lnTo>
                  <a:pt x="435245" y="4572002"/>
                </a:lnTo>
                <a:lnTo>
                  <a:pt x="421529" y="4572002"/>
                </a:lnTo>
                <a:close/>
                <a:moveTo>
                  <a:pt x="0" y="2"/>
                </a:moveTo>
                <a:lnTo>
                  <a:pt x="13716" y="2"/>
                </a:lnTo>
                <a:lnTo>
                  <a:pt x="13716" y="4572002"/>
                </a:lnTo>
                <a:lnTo>
                  <a:pt x="0" y="4572002"/>
                </a:lnTo>
                <a:close/>
                <a:moveTo>
                  <a:pt x="9273638" y="1"/>
                </a:moveTo>
                <a:lnTo>
                  <a:pt x="9287354" y="1"/>
                </a:lnTo>
                <a:lnTo>
                  <a:pt x="9287354" y="4572001"/>
                </a:lnTo>
                <a:lnTo>
                  <a:pt x="9273638" y="4572001"/>
                </a:lnTo>
                <a:close/>
                <a:moveTo>
                  <a:pt x="3372232" y="1"/>
                </a:moveTo>
                <a:lnTo>
                  <a:pt x="3385948" y="1"/>
                </a:lnTo>
                <a:lnTo>
                  <a:pt x="3385948" y="4572001"/>
                </a:lnTo>
                <a:lnTo>
                  <a:pt x="3372232" y="4572001"/>
                </a:lnTo>
                <a:close/>
                <a:moveTo>
                  <a:pt x="9695167" y="0"/>
                </a:moveTo>
                <a:lnTo>
                  <a:pt x="9708883" y="0"/>
                </a:lnTo>
                <a:lnTo>
                  <a:pt x="9708883" y="4572000"/>
                </a:lnTo>
                <a:lnTo>
                  <a:pt x="9695167" y="4572000"/>
                </a:lnTo>
                <a:close/>
                <a:moveTo>
                  <a:pt x="8852109" y="0"/>
                </a:moveTo>
                <a:lnTo>
                  <a:pt x="8865825" y="0"/>
                </a:lnTo>
                <a:lnTo>
                  <a:pt x="8865825" y="4572000"/>
                </a:lnTo>
                <a:lnTo>
                  <a:pt x="8852109" y="4572000"/>
                </a:lnTo>
                <a:close/>
                <a:moveTo>
                  <a:pt x="8430580" y="0"/>
                </a:moveTo>
                <a:lnTo>
                  <a:pt x="8444296" y="0"/>
                </a:lnTo>
                <a:lnTo>
                  <a:pt x="8444296" y="4572000"/>
                </a:lnTo>
                <a:lnTo>
                  <a:pt x="8430580" y="4572000"/>
                </a:lnTo>
                <a:close/>
                <a:moveTo>
                  <a:pt x="8009051" y="0"/>
                </a:moveTo>
                <a:lnTo>
                  <a:pt x="8022767" y="0"/>
                </a:lnTo>
                <a:lnTo>
                  <a:pt x="8022767" y="4572000"/>
                </a:lnTo>
                <a:lnTo>
                  <a:pt x="8009051" y="4572000"/>
                </a:lnTo>
                <a:close/>
                <a:moveTo>
                  <a:pt x="7587522" y="0"/>
                </a:moveTo>
                <a:lnTo>
                  <a:pt x="7601238" y="0"/>
                </a:lnTo>
                <a:lnTo>
                  <a:pt x="7601238" y="4572000"/>
                </a:lnTo>
                <a:lnTo>
                  <a:pt x="7587522" y="4572000"/>
                </a:lnTo>
                <a:close/>
                <a:moveTo>
                  <a:pt x="7165993" y="0"/>
                </a:moveTo>
                <a:lnTo>
                  <a:pt x="7179709" y="0"/>
                </a:lnTo>
                <a:lnTo>
                  <a:pt x="7179709" y="4572000"/>
                </a:lnTo>
                <a:lnTo>
                  <a:pt x="7165993" y="4572000"/>
                </a:lnTo>
                <a:close/>
                <a:moveTo>
                  <a:pt x="6744464" y="0"/>
                </a:moveTo>
                <a:lnTo>
                  <a:pt x="6758180" y="0"/>
                </a:lnTo>
                <a:lnTo>
                  <a:pt x="6758180" y="4572000"/>
                </a:lnTo>
                <a:lnTo>
                  <a:pt x="6744464" y="4572000"/>
                </a:lnTo>
                <a:close/>
                <a:moveTo>
                  <a:pt x="3793761" y="0"/>
                </a:moveTo>
                <a:lnTo>
                  <a:pt x="3807477" y="0"/>
                </a:lnTo>
                <a:lnTo>
                  <a:pt x="3807477" y="4572000"/>
                </a:lnTo>
                <a:lnTo>
                  <a:pt x="3793761" y="4572000"/>
                </a:lnTo>
                <a:close/>
                <a:moveTo>
                  <a:pt x="2950703" y="0"/>
                </a:moveTo>
                <a:lnTo>
                  <a:pt x="2964419" y="0"/>
                </a:lnTo>
                <a:lnTo>
                  <a:pt x="2964419" y="4572000"/>
                </a:lnTo>
                <a:lnTo>
                  <a:pt x="2950703" y="4572000"/>
                </a:lnTo>
                <a:close/>
                <a:moveTo>
                  <a:pt x="2529174" y="0"/>
                </a:moveTo>
                <a:lnTo>
                  <a:pt x="2542890" y="0"/>
                </a:lnTo>
                <a:lnTo>
                  <a:pt x="2542890" y="4572000"/>
                </a:lnTo>
                <a:lnTo>
                  <a:pt x="2529174" y="4572000"/>
                </a:lnTo>
                <a:close/>
                <a:moveTo>
                  <a:pt x="2107645" y="0"/>
                </a:moveTo>
                <a:lnTo>
                  <a:pt x="2121361" y="0"/>
                </a:lnTo>
                <a:lnTo>
                  <a:pt x="2121361" y="4572000"/>
                </a:lnTo>
                <a:lnTo>
                  <a:pt x="2107645" y="4572000"/>
                </a:lnTo>
                <a:close/>
                <a:moveTo>
                  <a:pt x="1686116" y="0"/>
                </a:moveTo>
                <a:lnTo>
                  <a:pt x="1699832" y="0"/>
                </a:lnTo>
                <a:lnTo>
                  <a:pt x="1699832" y="4572000"/>
                </a:lnTo>
                <a:lnTo>
                  <a:pt x="1686116" y="4572000"/>
                </a:lnTo>
                <a:close/>
                <a:moveTo>
                  <a:pt x="1264587" y="0"/>
                </a:moveTo>
                <a:lnTo>
                  <a:pt x="1278303" y="0"/>
                </a:lnTo>
                <a:lnTo>
                  <a:pt x="1278303" y="4572000"/>
                </a:lnTo>
                <a:lnTo>
                  <a:pt x="1264587" y="4572000"/>
                </a:lnTo>
                <a:close/>
                <a:moveTo>
                  <a:pt x="843058" y="0"/>
                </a:moveTo>
                <a:lnTo>
                  <a:pt x="856774" y="0"/>
                </a:lnTo>
                <a:lnTo>
                  <a:pt x="856774" y="4572000"/>
                </a:lnTo>
                <a:lnTo>
                  <a:pt x="843058" y="457200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0" name="Rectangle 87"/>
          <p:cNvSpPr/>
          <p:nvPr/>
        </p:nvSpPr>
        <p:spPr>
          <a:xfrm rot="2700000">
            <a:off x="1733432" y="-725286"/>
            <a:ext cx="10287" cy="4927721"/>
          </a:xfrm>
          <a:custGeom>
            <a:avLst/>
            <a:gdLst/>
            <a:ahLst/>
            <a:cxnLst/>
            <a:rect l="l" t="t" r="r" b="b"/>
            <a:pathLst>
              <a:path w="13716" h="6570294">
                <a:moveTo>
                  <a:pt x="0" y="6556578"/>
                </a:moveTo>
                <a:lnTo>
                  <a:pt x="13716" y="6570294"/>
                </a:lnTo>
                <a:lnTo>
                  <a:pt x="13716" y="6570294"/>
                </a:lnTo>
                <a:lnTo>
                  <a:pt x="0" y="6556578"/>
                </a:lnTo>
                <a:close/>
                <a:moveTo>
                  <a:pt x="0" y="13716"/>
                </a:moveTo>
                <a:lnTo>
                  <a:pt x="13716" y="0"/>
                </a:lnTo>
                <a:lnTo>
                  <a:pt x="13716" y="6465786"/>
                </a:lnTo>
                <a:lnTo>
                  <a:pt x="0" y="647950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1" name="Rectangle 88"/>
          <p:cNvSpPr/>
          <p:nvPr/>
        </p:nvSpPr>
        <p:spPr>
          <a:xfrm rot="2700000">
            <a:off x="2389895" y="-715313"/>
            <a:ext cx="10287" cy="4859627"/>
          </a:xfrm>
          <a:custGeom>
            <a:avLst/>
            <a:gdLst/>
            <a:ahLst/>
            <a:cxnLst/>
            <a:rect l="l" t="t" r="r" b="b"/>
            <a:pathLst>
              <a:path w="13716" h="6479503">
                <a:moveTo>
                  <a:pt x="0" y="13716"/>
                </a:moveTo>
                <a:lnTo>
                  <a:pt x="13716" y="0"/>
                </a:lnTo>
                <a:lnTo>
                  <a:pt x="13716" y="6465786"/>
                </a:lnTo>
                <a:lnTo>
                  <a:pt x="0" y="647950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2" name="Rectangle 89"/>
          <p:cNvSpPr/>
          <p:nvPr/>
        </p:nvSpPr>
        <p:spPr>
          <a:xfrm rot="2700000">
            <a:off x="3022285" y="-715312"/>
            <a:ext cx="10287" cy="4859627"/>
          </a:xfrm>
          <a:custGeom>
            <a:avLst/>
            <a:gdLst/>
            <a:ahLst/>
            <a:cxnLst/>
            <a:rect l="l" t="t" r="r" b="b"/>
            <a:pathLst>
              <a:path w="13716" h="6479503">
                <a:moveTo>
                  <a:pt x="0" y="13716"/>
                </a:moveTo>
                <a:lnTo>
                  <a:pt x="13716" y="0"/>
                </a:lnTo>
                <a:lnTo>
                  <a:pt x="13716" y="6465787"/>
                </a:lnTo>
                <a:lnTo>
                  <a:pt x="0" y="647950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3" name="Rectangle 90"/>
          <p:cNvSpPr/>
          <p:nvPr/>
        </p:nvSpPr>
        <p:spPr>
          <a:xfrm rot="2700000">
            <a:off x="3654674" y="-715312"/>
            <a:ext cx="10287" cy="4859627"/>
          </a:xfrm>
          <a:custGeom>
            <a:avLst/>
            <a:gdLst/>
            <a:ahLst/>
            <a:cxnLst/>
            <a:rect l="l" t="t" r="r" b="b"/>
            <a:pathLst>
              <a:path w="13716" h="6479503">
                <a:moveTo>
                  <a:pt x="0" y="13716"/>
                </a:moveTo>
                <a:lnTo>
                  <a:pt x="13716" y="0"/>
                </a:lnTo>
                <a:lnTo>
                  <a:pt x="13716" y="6465786"/>
                </a:lnTo>
                <a:lnTo>
                  <a:pt x="0" y="647950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4" name="Rectangle 91"/>
          <p:cNvSpPr/>
          <p:nvPr/>
        </p:nvSpPr>
        <p:spPr>
          <a:xfrm rot="2700000">
            <a:off x="4287065" y="-715312"/>
            <a:ext cx="10287" cy="4859626"/>
          </a:xfrm>
          <a:custGeom>
            <a:avLst/>
            <a:gdLst/>
            <a:ahLst/>
            <a:cxnLst/>
            <a:rect l="l" t="t" r="r" b="b"/>
            <a:pathLst>
              <a:path w="13716" h="6479501">
                <a:moveTo>
                  <a:pt x="0" y="13716"/>
                </a:moveTo>
                <a:lnTo>
                  <a:pt x="13716" y="0"/>
                </a:lnTo>
                <a:lnTo>
                  <a:pt x="13716" y="6465785"/>
                </a:lnTo>
                <a:lnTo>
                  <a:pt x="0" y="6479501"/>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5" name="Rectangle 92"/>
          <p:cNvSpPr/>
          <p:nvPr/>
        </p:nvSpPr>
        <p:spPr>
          <a:xfrm rot="2700000">
            <a:off x="4919454" y="-715313"/>
            <a:ext cx="10287" cy="4859627"/>
          </a:xfrm>
          <a:custGeom>
            <a:avLst/>
            <a:gdLst/>
            <a:ahLst/>
            <a:cxnLst/>
            <a:rect l="l" t="t" r="r" b="b"/>
            <a:pathLst>
              <a:path w="13716" h="6479502">
                <a:moveTo>
                  <a:pt x="0" y="13716"/>
                </a:moveTo>
                <a:lnTo>
                  <a:pt x="13716" y="0"/>
                </a:lnTo>
                <a:lnTo>
                  <a:pt x="13715" y="6465787"/>
                </a:lnTo>
                <a:lnTo>
                  <a:pt x="0" y="647950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6" name="Rectangle 93"/>
          <p:cNvSpPr/>
          <p:nvPr/>
        </p:nvSpPr>
        <p:spPr>
          <a:xfrm rot="2700000">
            <a:off x="5551843" y="-708039"/>
            <a:ext cx="10288" cy="4859627"/>
          </a:xfrm>
          <a:custGeom>
            <a:avLst/>
            <a:gdLst/>
            <a:ahLst/>
            <a:cxnLst/>
            <a:rect l="l" t="t" r="r" b="b"/>
            <a:pathLst>
              <a:path w="13717" h="6479502">
                <a:moveTo>
                  <a:pt x="0" y="13716"/>
                </a:moveTo>
                <a:lnTo>
                  <a:pt x="13717" y="0"/>
                </a:lnTo>
                <a:lnTo>
                  <a:pt x="13716" y="6465787"/>
                </a:lnTo>
                <a:lnTo>
                  <a:pt x="1" y="647950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7" name="Rectangle 94"/>
          <p:cNvSpPr/>
          <p:nvPr/>
        </p:nvSpPr>
        <p:spPr>
          <a:xfrm rot="2700000">
            <a:off x="6184233" y="-715313"/>
            <a:ext cx="10287" cy="4859627"/>
          </a:xfrm>
          <a:custGeom>
            <a:avLst/>
            <a:gdLst/>
            <a:ahLst/>
            <a:cxnLst/>
            <a:rect l="l" t="t" r="r" b="b"/>
            <a:pathLst>
              <a:path w="13716" h="6479502">
                <a:moveTo>
                  <a:pt x="0" y="13716"/>
                </a:moveTo>
                <a:lnTo>
                  <a:pt x="13716" y="0"/>
                </a:lnTo>
                <a:lnTo>
                  <a:pt x="13715" y="6465787"/>
                </a:lnTo>
                <a:lnTo>
                  <a:pt x="0" y="647950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8" name="Rectangle 95"/>
          <p:cNvSpPr/>
          <p:nvPr/>
        </p:nvSpPr>
        <p:spPr>
          <a:xfrm rot="2700000">
            <a:off x="6816624" y="-715312"/>
            <a:ext cx="10288" cy="4859627"/>
          </a:xfrm>
          <a:custGeom>
            <a:avLst/>
            <a:gdLst/>
            <a:ahLst/>
            <a:cxnLst/>
            <a:rect l="l" t="t" r="r" b="b"/>
            <a:pathLst>
              <a:path w="13717" h="6479503">
                <a:moveTo>
                  <a:pt x="13717" y="0"/>
                </a:moveTo>
                <a:lnTo>
                  <a:pt x="13716" y="6465787"/>
                </a:lnTo>
                <a:lnTo>
                  <a:pt x="0" y="6479503"/>
                </a:lnTo>
                <a:lnTo>
                  <a:pt x="1" y="13717"/>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79" name="Rectangle 96"/>
          <p:cNvSpPr/>
          <p:nvPr/>
        </p:nvSpPr>
        <p:spPr>
          <a:xfrm rot="2700000">
            <a:off x="7434672" y="-680697"/>
            <a:ext cx="10287" cy="4819072"/>
          </a:xfrm>
          <a:custGeom>
            <a:avLst/>
            <a:gdLst/>
            <a:ahLst/>
            <a:cxnLst/>
            <a:rect l="l" t="t" r="r" b="b"/>
            <a:pathLst>
              <a:path w="13716" h="6425429">
                <a:moveTo>
                  <a:pt x="0" y="0"/>
                </a:moveTo>
                <a:lnTo>
                  <a:pt x="13716" y="13717"/>
                </a:lnTo>
                <a:lnTo>
                  <a:pt x="13716" y="6411713"/>
                </a:lnTo>
                <a:lnTo>
                  <a:pt x="0" y="6425429"/>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0" name="Rectangle 97"/>
          <p:cNvSpPr/>
          <p:nvPr/>
        </p:nvSpPr>
        <p:spPr>
          <a:xfrm rot="2700000">
            <a:off x="7750869" y="82666"/>
            <a:ext cx="10288" cy="3924736"/>
          </a:xfrm>
          <a:custGeom>
            <a:avLst/>
            <a:gdLst/>
            <a:ahLst/>
            <a:cxnLst/>
            <a:rect l="l" t="t" r="r" b="b"/>
            <a:pathLst>
              <a:path w="13717" h="5232981">
                <a:moveTo>
                  <a:pt x="0" y="0"/>
                </a:moveTo>
                <a:lnTo>
                  <a:pt x="13717" y="13716"/>
                </a:lnTo>
                <a:lnTo>
                  <a:pt x="13717" y="5219264"/>
                </a:lnTo>
                <a:lnTo>
                  <a:pt x="1" y="5232981"/>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1" name="Rectangle 98"/>
          <p:cNvSpPr/>
          <p:nvPr/>
        </p:nvSpPr>
        <p:spPr>
          <a:xfrm rot="2700000">
            <a:off x="8067063" y="846028"/>
            <a:ext cx="10287" cy="3030403"/>
          </a:xfrm>
          <a:custGeom>
            <a:avLst/>
            <a:gdLst/>
            <a:ahLst/>
            <a:cxnLst/>
            <a:rect l="l" t="t" r="r" b="b"/>
            <a:pathLst>
              <a:path w="13716" h="4040537">
                <a:moveTo>
                  <a:pt x="0" y="0"/>
                </a:moveTo>
                <a:lnTo>
                  <a:pt x="13716" y="13716"/>
                </a:lnTo>
                <a:lnTo>
                  <a:pt x="13715" y="4026822"/>
                </a:lnTo>
                <a:lnTo>
                  <a:pt x="1" y="4040537"/>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2" name="Rectangle 99"/>
          <p:cNvSpPr/>
          <p:nvPr/>
        </p:nvSpPr>
        <p:spPr>
          <a:xfrm rot="2700000">
            <a:off x="8383259" y="1609390"/>
            <a:ext cx="10287" cy="2136068"/>
          </a:xfrm>
          <a:custGeom>
            <a:avLst/>
            <a:gdLst/>
            <a:ahLst/>
            <a:cxnLst/>
            <a:rect l="l" t="t" r="r" b="b"/>
            <a:pathLst>
              <a:path w="13716" h="2848091">
                <a:moveTo>
                  <a:pt x="0" y="0"/>
                </a:moveTo>
                <a:lnTo>
                  <a:pt x="13716" y="13716"/>
                </a:lnTo>
                <a:lnTo>
                  <a:pt x="13715" y="2834375"/>
                </a:lnTo>
                <a:lnTo>
                  <a:pt x="0" y="2848091"/>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3" name="Rectangle 100"/>
          <p:cNvSpPr/>
          <p:nvPr/>
        </p:nvSpPr>
        <p:spPr>
          <a:xfrm rot="2700000">
            <a:off x="8699455" y="2372752"/>
            <a:ext cx="10286" cy="1241733"/>
          </a:xfrm>
          <a:custGeom>
            <a:avLst/>
            <a:gdLst/>
            <a:ahLst/>
            <a:cxnLst/>
            <a:rect l="l" t="t" r="r" b="b"/>
            <a:pathLst>
              <a:path w="13715" h="1655644">
                <a:moveTo>
                  <a:pt x="0" y="0"/>
                </a:moveTo>
                <a:lnTo>
                  <a:pt x="13715" y="13716"/>
                </a:lnTo>
                <a:lnTo>
                  <a:pt x="13715" y="1641929"/>
                </a:lnTo>
                <a:lnTo>
                  <a:pt x="0" y="1655644"/>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4" name="Rectangle 101"/>
          <p:cNvSpPr/>
          <p:nvPr/>
        </p:nvSpPr>
        <p:spPr>
          <a:xfrm rot="2700000">
            <a:off x="9015652" y="3136120"/>
            <a:ext cx="10286" cy="347392"/>
          </a:xfrm>
          <a:custGeom>
            <a:avLst/>
            <a:gdLst/>
            <a:ahLst/>
            <a:cxnLst/>
            <a:rect l="l" t="t" r="r" b="b"/>
            <a:pathLst>
              <a:path w="13715" h="463189">
                <a:moveTo>
                  <a:pt x="1" y="0"/>
                </a:moveTo>
                <a:lnTo>
                  <a:pt x="13715" y="13716"/>
                </a:lnTo>
                <a:lnTo>
                  <a:pt x="13715" y="449474"/>
                </a:lnTo>
                <a:lnTo>
                  <a:pt x="0" y="463189"/>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5" name="Rectangle 102"/>
          <p:cNvSpPr/>
          <p:nvPr/>
        </p:nvSpPr>
        <p:spPr>
          <a:xfrm rot="2700000">
            <a:off x="152458" y="-70424"/>
            <a:ext cx="10287" cy="456051"/>
          </a:xfrm>
          <a:custGeom>
            <a:avLst/>
            <a:gdLst/>
            <a:ahLst/>
            <a:cxnLst/>
            <a:rect l="l" t="t" r="r" b="b"/>
            <a:pathLst>
              <a:path w="13716" h="608068">
                <a:moveTo>
                  <a:pt x="0" y="13716"/>
                </a:moveTo>
                <a:lnTo>
                  <a:pt x="13716" y="0"/>
                </a:lnTo>
                <a:lnTo>
                  <a:pt x="13716" y="608068"/>
                </a:lnTo>
                <a:lnTo>
                  <a:pt x="0" y="59435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6" name="Rectangle 103"/>
          <p:cNvSpPr/>
          <p:nvPr/>
        </p:nvSpPr>
        <p:spPr>
          <a:xfrm rot="2700000">
            <a:off x="468653" y="-201397"/>
            <a:ext cx="10287" cy="1350386"/>
          </a:xfrm>
          <a:custGeom>
            <a:avLst/>
            <a:gdLst/>
            <a:ahLst/>
            <a:cxnLst/>
            <a:rect l="l" t="t" r="r" b="b"/>
            <a:pathLst>
              <a:path w="13716" h="1800514">
                <a:moveTo>
                  <a:pt x="0" y="13716"/>
                </a:moveTo>
                <a:lnTo>
                  <a:pt x="13716" y="0"/>
                </a:lnTo>
                <a:lnTo>
                  <a:pt x="13716" y="1800514"/>
                </a:lnTo>
                <a:lnTo>
                  <a:pt x="0" y="178679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7" name="Rectangle 104"/>
          <p:cNvSpPr/>
          <p:nvPr/>
        </p:nvSpPr>
        <p:spPr>
          <a:xfrm rot="2700000">
            <a:off x="784847" y="-332369"/>
            <a:ext cx="10287" cy="2244719"/>
          </a:xfrm>
          <a:custGeom>
            <a:avLst/>
            <a:gdLst/>
            <a:ahLst/>
            <a:cxnLst/>
            <a:rect l="l" t="t" r="r" b="b"/>
            <a:pathLst>
              <a:path w="13716" h="2992958">
                <a:moveTo>
                  <a:pt x="0" y="13716"/>
                </a:moveTo>
                <a:lnTo>
                  <a:pt x="13716" y="0"/>
                </a:lnTo>
                <a:lnTo>
                  <a:pt x="13716" y="2992958"/>
                </a:lnTo>
                <a:lnTo>
                  <a:pt x="0" y="2979242"/>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8" name="Rectangle 105"/>
          <p:cNvSpPr/>
          <p:nvPr/>
        </p:nvSpPr>
        <p:spPr>
          <a:xfrm rot="2700000">
            <a:off x="1101042" y="-463341"/>
            <a:ext cx="10287" cy="3139053"/>
          </a:xfrm>
          <a:custGeom>
            <a:avLst/>
            <a:gdLst/>
            <a:ahLst/>
            <a:cxnLst/>
            <a:rect l="l" t="t" r="r" b="b"/>
            <a:pathLst>
              <a:path w="13716" h="4185404">
                <a:moveTo>
                  <a:pt x="0" y="13716"/>
                </a:moveTo>
                <a:lnTo>
                  <a:pt x="13716" y="0"/>
                </a:lnTo>
                <a:lnTo>
                  <a:pt x="13716" y="4185404"/>
                </a:lnTo>
                <a:lnTo>
                  <a:pt x="0" y="417168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89" name="Rectangle 106"/>
          <p:cNvSpPr/>
          <p:nvPr/>
        </p:nvSpPr>
        <p:spPr>
          <a:xfrm rot="2700000">
            <a:off x="1417237" y="-594312"/>
            <a:ext cx="10287" cy="4033387"/>
          </a:xfrm>
          <a:custGeom>
            <a:avLst/>
            <a:gdLst/>
            <a:ahLst/>
            <a:cxnLst/>
            <a:rect l="l" t="t" r="r" b="b"/>
            <a:pathLst>
              <a:path w="13716" h="5377849">
                <a:moveTo>
                  <a:pt x="0" y="13716"/>
                </a:moveTo>
                <a:lnTo>
                  <a:pt x="13716" y="0"/>
                </a:lnTo>
                <a:lnTo>
                  <a:pt x="13716" y="5377849"/>
                </a:lnTo>
                <a:lnTo>
                  <a:pt x="0" y="536413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0" name="Rectangle 148"/>
          <p:cNvSpPr/>
          <p:nvPr/>
        </p:nvSpPr>
        <p:spPr>
          <a:xfrm rot="18900000" flipV="1">
            <a:off x="1552927" y="-337657"/>
            <a:ext cx="10287" cy="4417175"/>
          </a:xfrm>
          <a:custGeom>
            <a:avLst/>
            <a:gdLst/>
            <a:ahLst/>
            <a:cxnLst/>
            <a:rect l="l" t="t" r="r" b="b"/>
            <a:pathLst>
              <a:path w="13716" h="5889566">
                <a:moveTo>
                  <a:pt x="13716" y="5889566"/>
                </a:moveTo>
                <a:lnTo>
                  <a:pt x="13716" y="0"/>
                </a:lnTo>
                <a:lnTo>
                  <a:pt x="0" y="13716"/>
                </a:lnTo>
                <a:lnTo>
                  <a:pt x="0" y="587585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1" name="Rectangle 323"/>
          <p:cNvSpPr/>
          <p:nvPr/>
        </p:nvSpPr>
        <p:spPr>
          <a:xfrm rot="18900000" flipV="1">
            <a:off x="1236732" y="425708"/>
            <a:ext cx="10287" cy="3522839"/>
          </a:xfrm>
          <a:custGeom>
            <a:avLst/>
            <a:gdLst/>
            <a:ahLst/>
            <a:cxnLst/>
            <a:rect l="l" t="t" r="r" b="b"/>
            <a:pathLst>
              <a:path w="13716" h="4697119">
                <a:moveTo>
                  <a:pt x="13716" y="4697119"/>
                </a:moveTo>
                <a:lnTo>
                  <a:pt x="13716" y="0"/>
                </a:lnTo>
                <a:lnTo>
                  <a:pt x="0" y="13716"/>
                </a:lnTo>
                <a:lnTo>
                  <a:pt x="0" y="4683403"/>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2" name="Rectangle 324"/>
          <p:cNvSpPr/>
          <p:nvPr/>
        </p:nvSpPr>
        <p:spPr>
          <a:xfrm rot="18900000" flipV="1">
            <a:off x="920537" y="1189068"/>
            <a:ext cx="10287" cy="2628506"/>
          </a:xfrm>
          <a:custGeom>
            <a:avLst/>
            <a:gdLst/>
            <a:ahLst/>
            <a:cxnLst/>
            <a:rect l="l" t="t" r="r" b="b"/>
            <a:pathLst>
              <a:path w="13716" h="3504674">
                <a:moveTo>
                  <a:pt x="13716" y="3504674"/>
                </a:moveTo>
                <a:lnTo>
                  <a:pt x="13716" y="0"/>
                </a:lnTo>
                <a:lnTo>
                  <a:pt x="0" y="13716"/>
                </a:lnTo>
                <a:lnTo>
                  <a:pt x="0" y="3490958"/>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3" name="Rectangle 325"/>
          <p:cNvSpPr/>
          <p:nvPr/>
        </p:nvSpPr>
        <p:spPr>
          <a:xfrm rot="18900000" flipV="1">
            <a:off x="604343" y="1952431"/>
            <a:ext cx="10287" cy="1734170"/>
          </a:xfrm>
          <a:custGeom>
            <a:avLst/>
            <a:gdLst/>
            <a:ahLst/>
            <a:cxnLst/>
            <a:rect l="l" t="t" r="r" b="b"/>
            <a:pathLst>
              <a:path w="13716" h="2312226">
                <a:moveTo>
                  <a:pt x="13716" y="2312226"/>
                </a:moveTo>
                <a:lnTo>
                  <a:pt x="13716" y="0"/>
                </a:lnTo>
                <a:lnTo>
                  <a:pt x="0" y="13716"/>
                </a:lnTo>
                <a:lnTo>
                  <a:pt x="0" y="229851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4" name="Rectangle 326"/>
          <p:cNvSpPr/>
          <p:nvPr/>
        </p:nvSpPr>
        <p:spPr>
          <a:xfrm rot="18900000" flipV="1">
            <a:off x="288149" y="2715793"/>
            <a:ext cx="10287" cy="839837"/>
          </a:xfrm>
          <a:custGeom>
            <a:avLst/>
            <a:gdLst/>
            <a:ahLst/>
            <a:cxnLst/>
            <a:rect l="l" t="t" r="r" b="b"/>
            <a:pathLst>
              <a:path w="13716" h="1119782">
                <a:moveTo>
                  <a:pt x="13716" y="1119782"/>
                </a:moveTo>
                <a:lnTo>
                  <a:pt x="13716" y="0"/>
                </a:lnTo>
                <a:lnTo>
                  <a:pt x="0" y="13716"/>
                </a:lnTo>
                <a:lnTo>
                  <a:pt x="0" y="110606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5" name="Rectangle 371"/>
          <p:cNvSpPr/>
          <p:nvPr/>
        </p:nvSpPr>
        <p:spPr>
          <a:xfrm rot="18900000" flipV="1">
            <a:off x="2028885" y="-715312"/>
            <a:ext cx="10287" cy="4859625"/>
          </a:xfrm>
          <a:custGeom>
            <a:avLst/>
            <a:gdLst/>
            <a:ahLst/>
            <a:cxnLst/>
            <a:rect l="l" t="t" r="r" b="b"/>
            <a:pathLst>
              <a:path w="13716" h="6479500">
                <a:moveTo>
                  <a:pt x="0" y="6479500"/>
                </a:moveTo>
                <a:lnTo>
                  <a:pt x="13716" y="6465784"/>
                </a:lnTo>
                <a:lnTo>
                  <a:pt x="13716"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6" name="Rectangle 373"/>
          <p:cNvSpPr/>
          <p:nvPr/>
        </p:nvSpPr>
        <p:spPr>
          <a:xfrm rot="18900000" flipV="1">
            <a:off x="3293664" y="-715312"/>
            <a:ext cx="10287" cy="4859625"/>
          </a:xfrm>
          <a:custGeom>
            <a:avLst/>
            <a:gdLst/>
            <a:ahLst/>
            <a:cxnLst/>
            <a:rect l="l" t="t" r="r" b="b"/>
            <a:pathLst>
              <a:path w="13716" h="6479500">
                <a:moveTo>
                  <a:pt x="0" y="6479500"/>
                </a:moveTo>
                <a:lnTo>
                  <a:pt x="13716" y="6465784"/>
                </a:lnTo>
                <a:lnTo>
                  <a:pt x="13716" y="0"/>
                </a:lnTo>
                <a:lnTo>
                  <a:pt x="0" y="13715"/>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7" name="Rectangle 375"/>
          <p:cNvSpPr/>
          <p:nvPr/>
        </p:nvSpPr>
        <p:spPr>
          <a:xfrm rot="18900000" flipV="1">
            <a:off x="4558444" y="-715312"/>
            <a:ext cx="10287" cy="4859626"/>
          </a:xfrm>
          <a:custGeom>
            <a:avLst/>
            <a:gdLst/>
            <a:ahLst/>
            <a:cxnLst/>
            <a:rect l="l" t="t" r="r" b="b"/>
            <a:pathLst>
              <a:path w="13716" h="6479501">
                <a:moveTo>
                  <a:pt x="0" y="6479501"/>
                </a:moveTo>
                <a:lnTo>
                  <a:pt x="13716" y="6465785"/>
                </a:lnTo>
                <a:lnTo>
                  <a:pt x="13716"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8" name="Rectangle 376"/>
          <p:cNvSpPr/>
          <p:nvPr/>
        </p:nvSpPr>
        <p:spPr>
          <a:xfrm rot="18900000" flipV="1">
            <a:off x="5187196" y="-724093"/>
            <a:ext cx="10287" cy="4869914"/>
          </a:xfrm>
          <a:custGeom>
            <a:avLst/>
            <a:gdLst/>
            <a:ahLst/>
            <a:cxnLst/>
            <a:rect l="l" t="t" r="r" b="b"/>
            <a:pathLst>
              <a:path w="13716" h="6493219">
                <a:moveTo>
                  <a:pt x="13716" y="6479504"/>
                </a:moveTo>
                <a:lnTo>
                  <a:pt x="13716" y="0"/>
                </a:lnTo>
                <a:lnTo>
                  <a:pt x="0" y="13717"/>
                </a:lnTo>
                <a:lnTo>
                  <a:pt x="0" y="6493219"/>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99" name="Rectangle 377"/>
          <p:cNvSpPr/>
          <p:nvPr/>
        </p:nvSpPr>
        <p:spPr>
          <a:xfrm rot="18900000" flipV="1">
            <a:off x="5819586" y="-724093"/>
            <a:ext cx="10288" cy="4869914"/>
          </a:xfrm>
          <a:custGeom>
            <a:avLst/>
            <a:gdLst/>
            <a:ahLst/>
            <a:cxnLst/>
            <a:rect l="l" t="t" r="r" b="b"/>
            <a:pathLst>
              <a:path w="13717" h="6493219">
                <a:moveTo>
                  <a:pt x="0" y="6493219"/>
                </a:moveTo>
                <a:lnTo>
                  <a:pt x="13716" y="6479502"/>
                </a:lnTo>
                <a:lnTo>
                  <a:pt x="13717"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0" name="Rectangle 378"/>
          <p:cNvSpPr/>
          <p:nvPr/>
        </p:nvSpPr>
        <p:spPr>
          <a:xfrm rot="18900000" flipV="1">
            <a:off x="6451975" y="-724093"/>
            <a:ext cx="10287" cy="4869914"/>
          </a:xfrm>
          <a:custGeom>
            <a:avLst/>
            <a:gdLst/>
            <a:ahLst/>
            <a:cxnLst/>
            <a:rect l="l" t="t" r="r" b="b"/>
            <a:pathLst>
              <a:path w="13716" h="6493219">
                <a:moveTo>
                  <a:pt x="13716" y="6479504"/>
                </a:moveTo>
                <a:lnTo>
                  <a:pt x="13716" y="0"/>
                </a:lnTo>
                <a:lnTo>
                  <a:pt x="0" y="13716"/>
                </a:lnTo>
                <a:lnTo>
                  <a:pt x="0" y="6493219"/>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1" name="Rectangle 138"/>
          <p:cNvSpPr/>
          <p:nvPr/>
        </p:nvSpPr>
        <p:spPr>
          <a:xfrm rot="18900000" flipV="1">
            <a:off x="7566726" y="-661951"/>
            <a:ext cx="10287" cy="4445573"/>
          </a:xfrm>
          <a:custGeom>
            <a:avLst/>
            <a:gdLst/>
            <a:ahLst/>
            <a:cxnLst/>
            <a:rect l="l" t="t" r="r" b="b"/>
            <a:pathLst>
              <a:path w="13716" h="5927431">
                <a:moveTo>
                  <a:pt x="0" y="5927431"/>
                </a:moveTo>
                <a:lnTo>
                  <a:pt x="13715" y="5913716"/>
                </a:lnTo>
                <a:lnTo>
                  <a:pt x="13716" y="13716"/>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2" name="Rectangle 139"/>
          <p:cNvSpPr/>
          <p:nvPr/>
        </p:nvSpPr>
        <p:spPr>
          <a:xfrm rot="18900000" flipV="1">
            <a:off x="7882922" y="-530978"/>
            <a:ext cx="10287" cy="3551239"/>
          </a:xfrm>
          <a:custGeom>
            <a:avLst/>
            <a:gdLst/>
            <a:ahLst/>
            <a:cxnLst/>
            <a:rect l="l" t="t" r="r" b="b"/>
            <a:pathLst>
              <a:path w="13716" h="4734985">
                <a:moveTo>
                  <a:pt x="0" y="4734985"/>
                </a:moveTo>
                <a:lnTo>
                  <a:pt x="13715" y="4721270"/>
                </a:lnTo>
                <a:lnTo>
                  <a:pt x="13716" y="13715"/>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3" name="Rectangle 140"/>
          <p:cNvSpPr/>
          <p:nvPr/>
        </p:nvSpPr>
        <p:spPr>
          <a:xfrm rot="18900000" flipV="1">
            <a:off x="8199116" y="-400007"/>
            <a:ext cx="10287" cy="2656905"/>
          </a:xfrm>
          <a:custGeom>
            <a:avLst/>
            <a:gdLst/>
            <a:ahLst/>
            <a:cxnLst/>
            <a:rect l="l" t="t" r="r" b="b"/>
            <a:pathLst>
              <a:path w="13716" h="3542540">
                <a:moveTo>
                  <a:pt x="0" y="3542540"/>
                </a:moveTo>
                <a:lnTo>
                  <a:pt x="13715" y="3528825"/>
                </a:lnTo>
                <a:lnTo>
                  <a:pt x="13716" y="13716"/>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4" name="Rectangle 141"/>
          <p:cNvSpPr/>
          <p:nvPr/>
        </p:nvSpPr>
        <p:spPr>
          <a:xfrm rot="18900000" flipV="1">
            <a:off x="8515311" y="-269034"/>
            <a:ext cx="10287" cy="1762571"/>
          </a:xfrm>
          <a:custGeom>
            <a:avLst/>
            <a:gdLst/>
            <a:ahLst/>
            <a:cxnLst/>
            <a:rect l="l" t="t" r="r" b="b"/>
            <a:pathLst>
              <a:path w="13716" h="2350095">
                <a:moveTo>
                  <a:pt x="0" y="2350095"/>
                </a:moveTo>
                <a:lnTo>
                  <a:pt x="13715" y="2336380"/>
                </a:lnTo>
                <a:lnTo>
                  <a:pt x="13716" y="13714"/>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5" name="Rectangle 142"/>
          <p:cNvSpPr/>
          <p:nvPr/>
        </p:nvSpPr>
        <p:spPr>
          <a:xfrm rot="18900000" flipV="1">
            <a:off x="8831506" y="-138063"/>
            <a:ext cx="10287" cy="868238"/>
          </a:xfrm>
          <a:custGeom>
            <a:avLst/>
            <a:gdLst/>
            <a:ahLst/>
            <a:cxnLst/>
            <a:rect l="l" t="t" r="r" b="b"/>
            <a:pathLst>
              <a:path w="13716" h="1157650">
                <a:moveTo>
                  <a:pt x="0" y="1157650"/>
                </a:moveTo>
                <a:lnTo>
                  <a:pt x="13716" y="1143934"/>
                </a:lnTo>
                <a:lnTo>
                  <a:pt x="13716" y="13716"/>
                </a:lnTo>
                <a:lnTo>
                  <a:pt x="0"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6" name="Rectangle 372"/>
          <p:cNvSpPr/>
          <p:nvPr/>
        </p:nvSpPr>
        <p:spPr>
          <a:xfrm rot="18900000" flipV="1">
            <a:off x="2657638" y="-724093"/>
            <a:ext cx="10287" cy="4869914"/>
          </a:xfrm>
          <a:custGeom>
            <a:avLst/>
            <a:gdLst/>
            <a:ahLst/>
            <a:cxnLst/>
            <a:rect l="l" t="t" r="r" b="b"/>
            <a:pathLst>
              <a:path w="13716" h="6493219">
                <a:moveTo>
                  <a:pt x="0" y="6493219"/>
                </a:moveTo>
                <a:lnTo>
                  <a:pt x="13716" y="6479503"/>
                </a:lnTo>
                <a:lnTo>
                  <a:pt x="13716"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7" name="Rectangle 374"/>
          <p:cNvSpPr/>
          <p:nvPr/>
        </p:nvSpPr>
        <p:spPr>
          <a:xfrm rot="18900000" flipV="1">
            <a:off x="3922417" y="-724094"/>
            <a:ext cx="10287" cy="4869915"/>
          </a:xfrm>
          <a:custGeom>
            <a:avLst/>
            <a:gdLst/>
            <a:ahLst/>
            <a:cxnLst/>
            <a:rect l="l" t="t" r="r" b="b"/>
            <a:pathLst>
              <a:path w="13716" h="6493220">
                <a:moveTo>
                  <a:pt x="0" y="6493220"/>
                </a:moveTo>
                <a:lnTo>
                  <a:pt x="13716" y="6479504"/>
                </a:lnTo>
                <a:lnTo>
                  <a:pt x="13716" y="0"/>
                </a:lnTo>
                <a:lnTo>
                  <a:pt x="0" y="1371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8" name="Teardrop 3"/>
          <p:cNvSpPr/>
          <p:nvPr/>
        </p:nvSpPr>
        <p:spPr>
          <a:xfrm rot="5400000" flipH="1" flipV="1">
            <a:off x="483207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09" name="Oval 1608"/>
          <p:cNvSpPr/>
          <p:nvPr/>
        </p:nvSpPr>
        <p:spPr>
          <a:xfrm>
            <a:off x="534037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10" name="Teardrop 3"/>
          <p:cNvSpPr/>
          <p:nvPr/>
        </p:nvSpPr>
        <p:spPr>
          <a:xfrm rot="5400000" flipH="1" flipV="1">
            <a:off x="-111581" y="193736"/>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1"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6" y="223846"/>
                </a:cubicBezTo>
                <a:lnTo>
                  <a:pt x="221347" y="232509"/>
                </a:lnTo>
                <a:cubicBezTo>
                  <a:pt x="224389" y="249009"/>
                  <a:pt x="232545" y="264623"/>
                  <a:pt x="245300" y="277378"/>
                </a:cubicBezTo>
                <a:cubicBezTo>
                  <a:pt x="262207" y="294285"/>
                  <a:pt x="284136"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0" y="272349"/>
                  <a:pt x="214766" y="256482"/>
                  <a:pt x="210610" y="239626"/>
                </a:cubicBezTo>
                <a:cubicBezTo>
                  <a:pt x="195839" y="248693"/>
                  <a:pt x="178427" y="253666"/>
                  <a:pt x="159854" y="253666"/>
                </a:cubicBezTo>
                <a:cubicBezTo>
                  <a:pt x="132604" y="253666"/>
                  <a:pt x="107854" y="242961"/>
                  <a:pt x="89720" y="225380"/>
                </a:cubicBezTo>
                <a:lnTo>
                  <a:pt x="89720" y="225380"/>
                </a:lnTo>
                <a:cubicBezTo>
                  <a:pt x="72139" y="207247"/>
                  <a:pt x="61434" y="182497"/>
                  <a:pt x="61434" y="155247"/>
                </a:cubicBezTo>
                <a:cubicBezTo>
                  <a:pt x="61434" y="136673"/>
                  <a:pt x="66407"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89" y="30964"/>
                  <a:pt x="20815" y="52893"/>
                  <a:pt x="37722" y="69800"/>
                </a:cubicBezTo>
                <a:cubicBezTo>
                  <a:pt x="50477" y="82555"/>
                  <a:pt x="66091" y="90711"/>
                  <a:pt x="82591" y="93753"/>
                </a:cubicBezTo>
                <a:cubicBezTo>
                  <a:pt x="100880" y="69151"/>
                  <a:pt x="130228" y="53433"/>
                  <a:pt x="163247" y="53433"/>
                </a:cubicBezTo>
                <a:cubicBezTo>
                  <a:pt x="186137" y="53872"/>
                  <a:pt x="201262" y="50984"/>
                  <a:pt x="211354" y="39116"/>
                </a:cubicBezTo>
                <a:cubicBezTo>
                  <a:pt x="212796" y="37420"/>
                  <a:pt x="214135" y="35542"/>
                  <a:pt x="215380" y="33463"/>
                </a:cubicBezTo>
                <a:lnTo>
                  <a:pt x="215236" y="0"/>
                </a:lnTo>
                <a:lnTo>
                  <a:pt x="223506" y="0"/>
                </a:lnTo>
                <a:cubicBezTo>
                  <a:pt x="219687"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8"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8" y="30964"/>
                  <a:pt x="601147" y="8808"/>
                </a:cubicBezTo>
                <a:lnTo>
                  <a:pt x="515981" y="8808"/>
                </a:lnTo>
                <a:lnTo>
                  <a:pt x="515981" y="8744"/>
                </a:lnTo>
                <a:lnTo>
                  <a:pt x="601147" y="8744"/>
                </a:lnTo>
                <a:lnTo>
                  <a:pt x="599274" y="0"/>
                </a:lnTo>
                <a:lnTo>
                  <a:pt x="610820" y="0"/>
                </a:lnTo>
                <a:cubicBezTo>
                  <a:pt x="612423" y="2826"/>
                  <a:pt x="612602" y="5800"/>
                  <a:pt x="612648"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1" name="Oval 1610"/>
          <p:cNvSpPr/>
          <p:nvPr/>
        </p:nvSpPr>
        <p:spPr>
          <a:xfrm>
            <a:off x="28309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12" name="Teardrop 3"/>
          <p:cNvSpPr/>
          <p:nvPr/>
        </p:nvSpPr>
        <p:spPr>
          <a:xfrm rot="5400000" flipH="1" flipV="1">
            <a:off x="104064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3" name="Teardrop 3"/>
          <p:cNvSpPr/>
          <p:nvPr/>
        </p:nvSpPr>
        <p:spPr>
          <a:xfrm rot="5400000" flipH="1" flipV="1">
            <a:off x="167255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4" name="Teardrop 3"/>
          <p:cNvSpPr/>
          <p:nvPr/>
        </p:nvSpPr>
        <p:spPr>
          <a:xfrm rot="5400000" flipH="1" flipV="1">
            <a:off x="230445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5" name="Teardrop 3"/>
          <p:cNvSpPr/>
          <p:nvPr/>
        </p:nvSpPr>
        <p:spPr>
          <a:xfrm rot="5400000" flipH="1" flipV="1">
            <a:off x="293636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6" name="Teardrop 3"/>
          <p:cNvSpPr/>
          <p:nvPr/>
        </p:nvSpPr>
        <p:spPr>
          <a:xfrm rot="5400000" flipH="1" flipV="1">
            <a:off x="356826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7" name="Teardrop 3"/>
          <p:cNvSpPr/>
          <p:nvPr/>
        </p:nvSpPr>
        <p:spPr>
          <a:xfrm rot="5400000" flipH="1" flipV="1">
            <a:off x="420017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18" name="Oval 1617"/>
          <p:cNvSpPr/>
          <p:nvPr/>
        </p:nvSpPr>
        <p:spPr>
          <a:xfrm>
            <a:off x="91525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19" name="Oval 1618"/>
          <p:cNvSpPr/>
          <p:nvPr/>
        </p:nvSpPr>
        <p:spPr>
          <a:xfrm>
            <a:off x="154741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0" name="Oval 1619"/>
          <p:cNvSpPr/>
          <p:nvPr/>
        </p:nvSpPr>
        <p:spPr>
          <a:xfrm>
            <a:off x="217957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1" name="Oval 1620"/>
          <p:cNvSpPr/>
          <p:nvPr/>
        </p:nvSpPr>
        <p:spPr>
          <a:xfrm>
            <a:off x="281173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2" name="Oval 1621"/>
          <p:cNvSpPr/>
          <p:nvPr/>
        </p:nvSpPr>
        <p:spPr>
          <a:xfrm>
            <a:off x="344389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3" name="Oval 1622"/>
          <p:cNvSpPr/>
          <p:nvPr/>
        </p:nvSpPr>
        <p:spPr>
          <a:xfrm>
            <a:off x="407605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4" name="Oval 1623"/>
          <p:cNvSpPr/>
          <p:nvPr/>
        </p:nvSpPr>
        <p:spPr>
          <a:xfrm>
            <a:off x="470821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5" name="Teardrop 3"/>
          <p:cNvSpPr/>
          <p:nvPr/>
        </p:nvSpPr>
        <p:spPr>
          <a:xfrm rot="5400000" flipH="1" flipV="1">
            <a:off x="609588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26" name="Oval 1625"/>
          <p:cNvSpPr/>
          <p:nvPr/>
        </p:nvSpPr>
        <p:spPr>
          <a:xfrm>
            <a:off x="660469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7" name="Teardrop 3"/>
          <p:cNvSpPr/>
          <p:nvPr/>
        </p:nvSpPr>
        <p:spPr>
          <a:xfrm rot="5400000" flipH="1" flipV="1">
            <a:off x="546398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28" name="Oval 1627"/>
          <p:cNvSpPr/>
          <p:nvPr/>
        </p:nvSpPr>
        <p:spPr>
          <a:xfrm>
            <a:off x="597253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29" name="Teardrop 3"/>
          <p:cNvSpPr/>
          <p:nvPr/>
        </p:nvSpPr>
        <p:spPr>
          <a:xfrm rot="5400000" flipH="1" flipV="1">
            <a:off x="735969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0" name="Oval 1629"/>
          <p:cNvSpPr/>
          <p:nvPr/>
        </p:nvSpPr>
        <p:spPr>
          <a:xfrm>
            <a:off x="786901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31" name="Teardrop 3"/>
          <p:cNvSpPr/>
          <p:nvPr/>
        </p:nvSpPr>
        <p:spPr>
          <a:xfrm rot="5400000" flipH="1" flipV="1">
            <a:off x="672779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2" name="Oval 1631"/>
          <p:cNvSpPr/>
          <p:nvPr/>
        </p:nvSpPr>
        <p:spPr>
          <a:xfrm>
            <a:off x="723685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33" name="Teardrop 3"/>
          <p:cNvSpPr/>
          <p:nvPr/>
        </p:nvSpPr>
        <p:spPr>
          <a:xfrm rot="5400000" flipH="1" flipV="1">
            <a:off x="8623508"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4" name="Teardrop 3"/>
          <p:cNvSpPr/>
          <p:nvPr/>
        </p:nvSpPr>
        <p:spPr>
          <a:xfrm rot="5400000" flipH="1" flipV="1">
            <a:off x="799160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5" name="Oval 1634"/>
          <p:cNvSpPr/>
          <p:nvPr/>
        </p:nvSpPr>
        <p:spPr>
          <a:xfrm>
            <a:off x="8501175" y="27439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636" name="Teardrop 3"/>
          <p:cNvSpPr/>
          <p:nvPr/>
        </p:nvSpPr>
        <p:spPr>
          <a:xfrm rot="5400000" flipH="1" flipV="1">
            <a:off x="40874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7" name="Oval 1636"/>
          <p:cNvSpPr/>
          <p:nvPr/>
        </p:nvSpPr>
        <p:spPr>
          <a:xfrm>
            <a:off x="499838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8" name="Oval 167"/>
          <p:cNvSpPr/>
          <p:nvPr/>
        </p:nvSpPr>
        <p:spPr>
          <a:xfrm>
            <a:off x="0" y="248774"/>
            <a:ext cx="70457" cy="3180227"/>
          </a:xfrm>
          <a:custGeom>
            <a:avLst/>
            <a:gdLst/>
            <a:ahLst/>
            <a:cxnLst/>
            <a:rect l="l" t="t" r="r" b="b"/>
            <a:pathLst>
              <a:path w="93942" h="4240302">
                <a:moveTo>
                  <a:pt x="9066" y="4229620"/>
                </a:moveTo>
                <a:cubicBezTo>
                  <a:pt x="23324" y="4229620"/>
                  <a:pt x="36761" y="4233136"/>
                  <a:pt x="48054" y="4240302"/>
                </a:cubicBezTo>
                <a:lnTo>
                  <a:pt x="0" y="4240302"/>
                </a:lnTo>
                <a:lnTo>
                  <a:pt x="0" y="4231451"/>
                </a:lnTo>
                <a:cubicBezTo>
                  <a:pt x="2881" y="4229788"/>
                  <a:pt x="5954" y="4229620"/>
                  <a:pt x="9066" y="4229620"/>
                </a:cubicBezTo>
                <a:close/>
                <a:moveTo>
                  <a:pt x="9066" y="3380947"/>
                </a:moveTo>
                <a:cubicBezTo>
                  <a:pt x="55942" y="3380947"/>
                  <a:pt x="93942" y="3418947"/>
                  <a:pt x="93942" y="3465822"/>
                </a:cubicBezTo>
                <a:cubicBezTo>
                  <a:pt x="93942" y="3512697"/>
                  <a:pt x="55942" y="3550697"/>
                  <a:pt x="9066" y="3550697"/>
                </a:cubicBezTo>
                <a:lnTo>
                  <a:pt x="0" y="3548867"/>
                </a:lnTo>
                <a:lnTo>
                  <a:pt x="0" y="3382777"/>
                </a:lnTo>
                <a:cubicBezTo>
                  <a:pt x="2881" y="3381115"/>
                  <a:pt x="5954" y="3380947"/>
                  <a:pt x="9066" y="3380947"/>
                </a:cubicBezTo>
                <a:close/>
                <a:moveTo>
                  <a:pt x="9066" y="2536768"/>
                </a:moveTo>
                <a:cubicBezTo>
                  <a:pt x="55942" y="2536768"/>
                  <a:pt x="93942" y="2574768"/>
                  <a:pt x="93942" y="2621643"/>
                </a:cubicBezTo>
                <a:cubicBezTo>
                  <a:pt x="93942" y="2668518"/>
                  <a:pt x="55942" y="2706518"/>
                  <a:pt x="9066" y="2706518"/>
                </a:cubicBezTo>
                <a:lnTo>
                  <a:pt x="0" y="2704688"/>
                </a:lnTo>
                <a:lnTo>
                  <a:pt x="0" y="2538598"/>
                </a:lnTo>
                <a:cubicBezTo>
                  <a:pt x="2881" y="2536936"/>
                  <a:pt x="5954" y="2536768"/>
                  <a:pt x="9066" y="2536768"/>
                </a:cubicBezTo>
                <a:close/>
                <a:moveTo>
                  <a:pt x="9066" y="1688095"/>
                </a:moveTo>
                <a:cubicBezTo>
                  <a:pt x="55942" y="1688095"/>
                  <a:pt x="93942" y="1726095"/>
                  <a:pt x="93942" y="1772970"/>
                </a:cubicBezTo>
                <a:cubicBezTo>
                  <a:pt x="93942" y="1819845"/>
                  <a:pt x="55942" y="1857845"/>
                  <a:pt x="9066" y="1857845"/>
                </a:cubicBezTo>
                <a:lnTo>
                  <a:pt x="0" y="1856015"/>
                </a:lnTo>
                <a:lnTo>
                  <a:pt x="0" y="1689925"/>
                </a:lnTo>
                <a:cubicBezTo>
                  <a:pt x="2881" y="1688263"/>
                  <a:pt x="5954" y="1688095"/>
                  <a:pt x="9066" y="1688095"/>
                </a:cubicBezTo>
                <a:close/>
                <a:moveTo>
                  <a:pt x="9066" y="845498"/>
                </a:moveTo>
                <a:cubicBezTo>
                  <a:pt x="55942" y="845498"/>
                  <a:pt x="93942" y="883498"/>
                  <a:pt x="93942" y="930373"/>
                </a:cubicBezTo>
                <a:cubicBezTo>
                  <a:pt x="93942" y="977248"/>
                  <a:pt x="55942" y="1015248"/>
                  <a:pt x="9066" y="1015248"/>
                </a:cubicBezTo>
                <a:lnTo>
                  <a:pt x="0" y="1013418"/>
                </a:lnTo>
                <a:lnTo>
                  <a:pt x="0" y="847328"/>
                </a:lnTo>
                <a:cubicBezTo>
                  <a:pt x="2881" y="845666"/>
                  <a:pt x="5954" y="845498"/>
                  <a:pt x="9066" y="845498"/>
                </a:cubicBezTo>
                <a:close/>
                <a:moveTo>
                  <a:pt x="9066" y="0"/>
                </a:moveTo>
                <a:cubicBezTo>
                  <a:pt x="55942" y="0"/>
                  <a:pt x="93942" y="38000"/>
                  <a:pt x="93942" y="84875"/>
                </a:cubicBezTo>
                <a:cubicBezTo>
                  <a:pt x="93942" y="131750"/>
                  <a:pt x="55942" y="169750"/>
                  <a:pt x="9066" y="169750"/>
                </a:cubicBezTo>
                <a:lnTo>
                  <a:pt x="0" y="167920"/>
                </a:lnTo>
                <a:lnTo>
                  <a:pt x="0" y="1830"/>
                </a:lnTo>
                <a:cubicBezTo>
                  <a:pt x="2881" y="167"/>
                  <a:pt x="5954" y="0"/>
                  <a:pt x="906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39" name="Oval 1638"/>
          <p:cNvSpPr/>
          <p:nvPr/>
        </p:nvSpPr>
        <p:spPr>
          <a:xfrm>
            <a:off x="57504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0" name="Oval 1639"/>
          <p:cNvSpPr/>
          <p:nvPr/>
        </p:nvSpPr>
        <p:spPr>
          <a:xfrm>
            <a:off x="120695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1" name="Oval 1640"/>
          <p:cNvSpPr/>
          <p:nvPr/>
        </p:nvSpPr>
        <p:spPr>
          <a:xfrm>
            <a:off x="183885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2" name="Oval 1641"/>
          <p:cNvSpPr/>
          <p:nvPr/>
        </p:nvSpPr>
        <p:spPr>
          <a:xfrm>
            <a:off x="247076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3" name="Oval 1642"/>
          <p:cNvSpPr/>
          <p:nvPr/>
        </p:nvSpPr>
        <p:spPr>
          <a:xfrm>
            <a:off x="310266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4" name="Oval 1643"/>
          <p:cNvSpPr/>
          <p:nvPr/>
        </p:nvSpPr>
        <p:spPr>
          <a:xfrm>
            <a:off x="373457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5" name="Oval 1644"/>
          <p:cNvSpPr/>
          <p:nvPr/>
        </p:nvSpPr>
        <p:spPr>
          <a:xfrm>
            <a:off x="436647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6" name="Oval 1645"/>
          <p:cNvSpPr/>
          <p:nvPr/>
        </p:nvSpPr>
        <p:spPr>
          <a:xfrm>
            <a:off x="626219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7" name="Oval 1646"/>
          <p:cNvSpPr/>
          <p:nvPr/>
        </p:nvSpPr>
        <p:spPr>
          <a:xfrm>
            <a:off x="563028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8" name="Oval 1647"/>
          <p:cNvSpPr/>
          <p:nvPr/>
        </p:nvSpPr>
        <p:spPr>
          <a:xfrm>
            <a:off x="752600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49" name="Oval 1648"/>
          <p:cNvSpPr/>
          <p:nvPr/>
        </p:nvSpPr>
        <p:spPr>
          <a:xfrm>
            <a:off x="689409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0" name="Oval 1649"/>
          <p:cNvSpPr/>
          <p:nvPr/>
        </p:nvSpPr>
        <p:spPr>
          <a:xfrm>
            <a:off x="8789813"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1" name="Oval 1650"/>
          <p:cNvSpPr/>
          <p:nvPr/>
        </p:nvSpPr>
        <p:spPr>
          <a:xfrm>
            <a:off x="815790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2" name="Teardrop 3"/>
          <p:cNvSpPr/>
          <p:nvPr/>
        </p:nvSpPr>
        <p:spPr>
          <a:xfrm rot="5400000" flipH="1" flipV="1">
            <a:off x="4515886"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3" name="Teardrop 3"/>
          <p:cNvSpPr/>
          <p:nvPr/>
        </p:nvSpPr>
        <p:spPr>
          <a:xfrm rot="5400000" flipH="1" flipV="1">
            <a:off x="72445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4" name="Teardrop 3"/>
          <p:cNvSpPr/>
          <p:nvPr/>
        </p:nvSpPr>
        <p:spPr>
          <a:xfrm rot="5400000" flipH="1" flipV="1">
            <a:off x="135636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5" name="Teardrop 3"/>
          <p:cNvSpPr/>
          <p:nvPr/>
        </p:nvSpPr>
        <p:spPr>
          <a:xfrm rot="5400000" flipH="1" flipV="1">
            <a:off x="198826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6" name="Teardrop 3"/>
          <p:cNvSpPr/>
          <p:nvPr/>
        </p:nvSpPr>
        <p:spPr>
          <a:xfrm rot="5400000" flipH="1" flipV="1">
            <a:off x="262017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7" name="Teardrop 3"/>
          <p:cNvSpPr/>
          <p:nvPr/>
        </p:nvSpPr>
        <p:spPr>
          <a:xfrm rot="5400000" flipH="1" flipV="1">
            <a:off x="325207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8" name="Teardrop 3"/>
          <p:cNvSpPr/>
          <p:nvPr/>
        </p:nvSpPr>
        <p:spPr>
          <a:xfrm rot="5400000" flipH="1" flipV="1">
            <a:off x="388398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59" name="Teardrop 3"/>
          <p:cNvSpPr/>
          <p:nvPr/>
        </p:nvSpPr>
        <p:spPr>
          <a:xfrm rot="5400000" flipH="1" flipV="1">
            <a:off x="577969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0" name="Teardrop 3"/>
          <p:cNvSpPr/>
          <p:nvPr/>
        </p:nvSpPr>
        <p:spPr>
          <a:xfrm rot="5400000" flipH="1" flipV="1">
            <a:off x="514779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1" name="Teardrop 3"/>
          <p:cNvSpPr/>
          <p:nvPr/>
        </p:nvSpPr>
        <p:spPr>
          <a:xfrm rot="5400000" flipH="1" flipV="1">
            <a:off x="704350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2" name="Teardrop 3"/>
          <p:cNvSpPr/>
          <p:nvPr/>
        </p:nvSpPr>
        <p:spPr>
          <a:xfrm rot="5400000" flipH="1" flipV="1">
            <a:off x="641160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3" name="Teardrop 3"/>
          <p:cNvSpPr/>
          <p:nvPr/>
        </p:nvSpPr>
        <p:spPr>
          <a:xfrm rot="5400000" flipH="1" flipV="1">
            <a:off x="8307316"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4" name="Teardrop 3"/>
          <p:cNvSpPr/>
          <p:nvPr/>
        </p:nvSpPr>
        <p:spPr>
          <a:xfrm rot="5400000" flipH="1" flipV="1">
            <a:off x="767541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5" name="Teardrop 3"/>
          <p:cNvSpPr/>
          <p:nvPr/>
        </p:nvSpPr>
        <p:spPr>
          <a:xfrm rot="5400000" flipH="1" flipV="1">
            <a:off x="9255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6" name="Teardrop 3"/>
          <p:cNvSpPr/>
          <p:nvPr/>
        </p:nvSpPr>
        <p:spPr>
          <a:xfrm rot="5400000" flipH="1" flipV="1">
            <a:off x="8820002" y="514184"/>
            <a:ext cx="446835" cy="201161"/>
          </a:xfrm>
          <a:custGeom>
            <a:avLst/>
            <a:gdLst/>
            <a:ahLst/>
            <a:cxnLst/>
            <a:rect l="l" t="t" r="r" b="b"/>
            <a:pathLst>
              <a:path w="595780"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1" y="73244"/>
                  <a:pt x="354103" y="113792"/>
                  <a:pt x="354103" y="163811"/>
                </a:cubicBezTo>
                <a:cubicBezTo>
                  <a:pt x="354469"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0"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0"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7" name="Oval 1666"/>
          <p:cNvSpPr/>
          <p:nvPr/>
        </p:nvSpPr>
        <p:spPr>
          <a:xfrm>
            <a:off x="531499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8" name="Oval 1667"/>
          <p:cNvSpPr/>
          <p:nvPr/>
        </p:nvSpPr>
        <p:spPr>
          <a:xfrm>
            <a:off x="25975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69" name="Oval 1668"/>
          <p:cNvSpPr/>
          <p:nvPr/>
        </p:nvSpPr>
        <p:spPr>
          <a:xfrm>
            <a:off x="89165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0" name="Oval 1669"/>
          <p:cNvSpPr/>
          <p:nvPr/>
        </p:nvSpPr>
        <p:spPr>
          <a:xfrm>
            <a:off x="152356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1" name="Oval 1670"/>
          <p:cNvSpPr/>
          <p:nvPr/>
        </p:nvSpPr>
        <p:spPr>
          <a:xfrm>
            <a:off x="215546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2" name="Oval 1671"/>
          <p:cNvSpPr/>
          <p:nvPr/>
        </p:nvSpPr>
        <p:spPr>
          <a:xfrm>
            <a:off x="278737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3" name="Oval 1672"/>
          <p:cNvSpPr/>
          <p:nvPr/>
        </p:nvSpPr>
        <p:spPr>
          <a:xfrm>
            <a:off x="341927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4" name="Oval 1673"/>
          <p:cNvSpPr/>
          <p:nvPr/>
        </p:nvSpPr>
        <p:spPr>
          <a:xfrm>
            <a:off x="405118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5" name="Oval 1674"/>
          <p:cNvSpPr/>
          <p:nvPr/>
        </p:nvSpPr>
        <p:spPr>
          <a:xfrm>
            <a:off x="468308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6" name="Oval 1675"/>
          <p:cNvSpPr/>
          <p:nvPr/>
        </p:nvSpPr>
        <p:spPr>
          <a:xfrm>
            <a:off x="657880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7" name="Oval 1676"/>
          <p:cNvSpPr/>
          <p:nvPr/>
        </p:nvSpPr>
        <p:spPr>
          <a:xfrm>
            <a:off x="594689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8" name="Oval 1677"/>
          <p:cNvSpPr/>
          <p:nvPr/>
        </p:nvSpPr>
        <p:spPr>
          <a:xfrm>
            <a:off x="784261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79" name="Oval 1678"/>
          <p:cNvSpPr/>
          <p:nvPr/>
        </p:nvSpPr>
        <p:spPr>
          <a:xfrm>
            <a:off x="721070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0" name="Oval 860"/>
          <p:cNvSpPr/>
          <p:nvPr/>
        </p:nvSpPr>
        <p:spPr>
          <a:xfrm>
            <a:off x="9106419" y="569139"/>
            <a:ext cx="37582" cy="2653825"/>
          </a:xfrm>
          <a:custGeom>
            <a:avLst/>
            <a:gdLst/>
            <a:ahLst/>
            <a:cxnLst/>
            <a:rect l="l" t="t" r="r" b="b"/>
            <a:pathLst>
              <a:path w="50109" h="3538433">
                <a:moveTo>
                  <a:pt x="50109" y="3384355"/>
                </a:moveTo>
                <a:lnTo>
                  <a:pt x="50109" y="3538433"/>
                </a:lnTo>
                <a:cubicBezTo>
                  <a:pt x="20497" y="3525461"/>
                  <a:pt x="0" y="3495821"/>
                  <a:pt x="0" y="3461394"/>
                </a:cubicBezTo>
                <a:cubicBezTo>
                  <a:pt x="0" y="3426967"/>
                  <a:pt x="20497" y="3397327"/>
                  <a:pt x="50109" y="3384355"/>
                </a:cubicBezTo>
                <a:close/>
                <a:moveTo>
                  <a:pt x="50109" y="2538350"/>
                </a:moveTo>
                <a:lnTo>
                  <a:pt x="50109" y="2692428"/>
                </a:lnTo>
                <a:cubicBezTo>
                  <a:pt x="20497" y="2679456"/>
                  <a:pt x="0" y="2649816"/>
                  <a:pt x="0" y="2615389"/>
                </a:cubicBezTo>
                <a:cubicBezTo>
                  <a:pt x="0" y="2580962"/>
                  <a:pt x="20497" y="2551322"/>
                  <a:pt x="50109" y="2538350"/>
                </a:cubicBezTo>
                <a:close/>
                <a:moveTo>
                  <a:pt x="50109" y="1688095"/>
                </a:moveTo>
                <a:lnTo>
                  <a:pt x="50109" y="1842173"/>
                </a:lnTo>
                <a:cubicBezTo>
                  <a:pt x="20497" y="1829201"/>
                  <a:pt x="0" y="1799561"/>
                  <a:pt x="0" y="1765134"/>
                </a:cubicBezTo>
                <a:cubicBezTo>
                  <a:pt x="0" y="1730707"/>
                  <a:pt x="20497" y="1701067"/>
                  <a:pt x="50109" y="1688095"/>
                </a:cubicBezTo>
                <a:close/>
                <a:moveTo>
                  <a:pt x="50109" y="845498"/>
                </a:moveTo>
                <a:lnTo>
                  <a:pt x="50109" y="999576"/>
                </a:lnTo>
                <a:cubicBezTo>
                  <a:pt x="20497" y="986604"/>
                  <a:pt x="0" y="956964"/>
                  <a:pt x="0" y="922537"/>
                </a:cubicBezTo>
                <a:cubicBezTo>
                  <a:pt x="0" y="888110"/>
                  <a:pt x="20497" y="858470"/>
                  <a:pt x="50109" y="845498"/>
                </a:cubicBezTo>
                <a:close/>
                <a:moveTo>
                  <a:pt x="50109" y="0"/>
                </a:moveTo>
                <a:lnTo>
                  <a:pt x="50109" y="154078"/>
                </a:lnTo>
                <a:cubicBezTo>
                  <a:pt x="20497" y="141106"/>
                  <a:pt x="0" y="111466"/>
                  <a:pt x="0" y="77039"/>
                </a:cubicBezTo>
                <a:cubicBezTo>
                  <a:pt x="0" y="42612"/>
                  <a:pt x="20497" y="12972"/>
                  <a:pt x="50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1" name="Oval 1680"/>
          <p:cNvSpPr/>
          <p:nvPr/>
        </p:nvSpPr>
        <p:spPr>
          <a:xfrm>
            <a:off x="847451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2" name="Teardrop 3"/>
          <p:cNvSpPr/>
          <p:nvPr/>
        </p:nvSpPr>
        <p:spPr>
          <a:xfrm rot="5400000" flipH="1" flipV="1">
            <a:off x="4630509"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3" name="Teardrop 3"/>
          <p:cNvSpPr/>
          <p:nvPr/>
        </p:nvSpPr>
        <p:spPr>
          <a:xfrm rot="5400000" flipH="1" flipV="1">
            <a:off x="83908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699"/>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4"/>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8"/>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4" name="Teardrop 3"/>
          <p:cNvSpPr/>
          <p:nvPr/>
        </p:nvSpPr>
        <p:spPr>
          <a:xfrm rot="5400000" flipH="1" flipV="1">
            <a:off x="147098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4"/>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90"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5" name="Teardrop 3"/>
          <p:cNvSpPr/>
          <p:nvPr/>
        </p:nvSpPr>
        <p:spPr>
          <a:xfrm rot="5400000" flipH="1" flipV="1">
            <a:off x="210289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2"/>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5"/>
                  <a:pt x="61434" y="178458"/>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6" name="Teardrop 3"/>
          <p:cNvSpPr/>
          <p:nvPr/>
        </p:nvSpPr>
        <p:spPr>
          <a:xfrm rot="5400000" flipH="1" flipV="1">
            <a:off x="273479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2"/>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5"/>
                  <a:pt x="61434" y="178458"/>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7" name="Teardrop 3"/>
          <p:cNvSpPr/>
          <p:nvPr/>
        </p:nvSpPr>
        <p:spPr>
          <a:xfrm rot="5400000" flipH="1" flipV="1">
            <a:off x="3366700"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8"/>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8" name="Teardrop 3"/>
          <p:cNvSpPr/>
          <p:nvPr/>
        </p:nvSpPr>
        <p:spPr>
          <a:xfrm rot="5400000" flipH="1" flipV="1">
            <a:off x="3998605"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89" name="Teardrop 3"/>
          <p:cNvSpPr/>
          <p:nvPr/>
        </p:nvSpPr>
        <p:spPr>
          <a:xfrm rot="5400000" flipH="1" flipV="1">
            <a:off x="5894320"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8"/>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0" name="Teardrop 3"/>
          <p:cNvSpPr/>
          <p:nvPr/>
        </p:nvSpPr>
        <p:spPr>
          <a:xfrm rot="5400000" flipH="1" flipV="1">
            <a:off x="5262415"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1" name="Teardrop 3"/>
          <p:cNvSpPr/>
          <p:nvPr/>
        </p:nvSpPr>
        <p:spPr>
          <a:xfrm rot="5400000" flipH="1" flipV="1">
            <a:off x="715813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90"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2" name="Teardrop 3"/>
          <p:cNvSpPr/>
          <p:nvPr/>
        </p:nvSpPr>
        <p:spPr>
          <a:xfrm rot="5400000" flipH="1" flipV="1">
            <a:off x="652622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3" name="Teardrop 3"/>
          <p:cNvSpPr/>
          <p:nvPr/>
        </p:nvSpPr>
        <p:spPr>
          <a:xfrm rot="5400000" flipH="1" flipV="1">
            <a:off x="8421939"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4" name="Teardrop 3"/>
          <p:cNvSpPr/>
          <p:nvPr/>
        </p:nvSpPr>
        <p:spPr>
          <a:xfrm rot="5400000" flipH="1" flipV="1">
            <a:off x="779003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5" name="Teardrop 3"/>
          <p:cNvSpPr/>
          <p:nvPr/>
        </p:nvSpPr>
        <p:spPr>
          <a:xfrm rot="5400000" flipH="1" flipV="1">
            <a:off x="20717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8"/>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2"/>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6" name="Teardrop 3"/>
          <p:cNvSpPr/>
          <p:nvPr/>
        </p:nvSpPr>
        <p:spPr>
          <a:xfrm rot="5400000" flipH="1" flipV="1">
            <a:off x="8931463" y="3693"/>
            <a:ext cx="223914" cy="201161"/>
          </a:xfrm>
          <a:custGeom>
            <a:avLst/>
            <a:gdLst/>
            <a:ahLst/>
            <a:cxnLst/>
            <a:rect l="l" t="t" r="r" b="b"/>
            <a:pathLst>
              <a:path w="298552"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298552" y="138"/>
                </a:moveTo>
                <a:lnTo>
                  <a:pt x="298552" y="11636"/>
                </a:lnTo>
                <a:cubicBezTo>
                  <a:pt x="298344" y="11511"/>
                  <a:pt x="298133" y="11506"/>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4" y="189232"/>
                  <a:pt x="256525" y="205210"/>
                  <a:pt x="272877" y="215167"/>
                </a:cubicBezTo>
                <a:lnTo>
                  <a:pt x="298552" y="215277"/>
                </a:lnTo>
                <a:lnTo>
                  <a:pt x="298552" y="221928"/>
                </a:lnTo>
                <a:cubicBezTo>
                  <a:pt x="276711" y="221632"/>
                  <a:pt x="254816" y="229876"/>
                  <a:pt x="238146"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0"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cubicBezTo>
                  <a:pt x="99420" y="72140"/>
                  <a:pt x="124170" y="61435"/>
                  <a:pt x="151420" y="61435"/>
                </a:cubicBezTo>
                <a:cubicBezTo>
                  <a:pt x="170023" y="61435"/>
                  <a:pt x="187461" y="66424"/>
                  <a:pt x="202250" y="75515"/>
                </a:cubicBezTo>
                <a:cubicBezTo>
                  <a:pt x="206323" y="58635"/>
                  <a:pt x="215129" y="42758"/>
                  <a:pt x="228297" y="29591"/>
                </a:cubicBezTo>
                <a:cubicBezTo>
                  <a:pt x="247566" y="10322"/>
                  <a:pt x="272636" y="391"/>
                  <a:pt x="297890" y="0"/>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7" name="Oval 881"/>
          <p:cNvSpPr/>
          <p:nvPr/>
        </p:nvSpPr>
        <p:spPr>
          <a:xfrm>
            <a:off x="259749" y="-7683"/>
            <a:ext cx="127314" cy="63656"/>
          </a:xfrm>
          <a:custGeom>
            <a:avLst/>
            <a:gdLst/>
            <a:ahLst/>
            <a:cxnLst/>
            <a:rect l="l" t="t" r="r" b="b"/>
            <a:pathLst>
              <a:path w="169752" h="84875">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8" name="Oval 882"/>
          <p:cNvSpPr/>
          <p:nvPr/>
        </p:nvSpPr>
        <p:spPr>
          <a:xfrm>
            <a:off x="891654" y="-7683"/>
            <a:ext cx="127314" cy="63656"/>
          </a:xfrm>
          <a:custGeom>
            <a:avLst/>
            <a:gdLst/>
            <a:ahLst/>
            <a:cxnLst/>
            <a:rect l="l" t="t" r="r" b="b"/>
            <a:pathLst>
              <a:path w="169752" h="84875">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99" name="Oval 883"/>
          <p:cNvSpPr/>
          <p:nvPr/>
        </p:nvSpPr>
        <p:spPr>
          <a:xfrm>
            <a:off x="1523560" y="-7683"/>
            <a:ext cx="7620440" cy="63656"/>
          </a:xfrm>
          <a:custGeom>
            <a:avLst/>
            <a:gdLst/>
            <a:ahLst/>
            <a:cxnLst/>
            <a:rect l="l" t="t" r="r" b="b"/>
            <a:pathLst>
              <a:path w="10160587" h="84875">
                <a:moveTo>
                  <a:pt x="10110479" y="0"/>
                </a:moveTo>
                <a:lnTo>
                  <a:pt x="10160587" y="0"/>
                </a:lnTo>
                <a:lnTo>
                  <a:pt x="10160587" y="77038"/>
                </a:lnTo>
                <a:cubicBezTo>
                  <a:pt x="10130976" y="64066"/>
                  <a:pt x="10110479" y="34427"/>
                  <a:pt x="10110479" y="0"/>
                </a:cubicBezTo>
                <a:close/>
                <a:moveTo>
                  <a:pt x="9267940" y="0"/>
                </a:moveTo>
                <a:lnTo>
                  <a:pt x="9437692" y="0"/>
                </a:lnTo>
                <a:cubicBezTo>
                  <a:pt x="9437692" y="46875"/>
                  <a:pt x="9399692" y="84875"/>
                  <a:pt x="9352816" y="84875"/>
                </a:cubicBezTo>
                <a:cubicBezTo>
                  <a:pt x="9305940" y="84875"/>
                  <a:pt x="9267940" y="46875"/>
                  <a:pt x="9267940" y="0"/>
                </a:cubicBezTo>
                <a:close/>
                <a:moveTo>
                  <a:pt x="8425400" y="0"/>
                </a:moveTo>
                <a:lnTo>
                  <a:pt x="8595152" y="0"/>
                </a:lnTo>
                <a:cubicBezTo>
                  <a:pt x="8595152" y="46875"/>
                  <a:pt x="8557152" y="84875"/>
                  <a:pt x="8510276" y="84875"/>
                </a:cubicBezTo>
                <a:cubicBezTo>
                  <a:pt x="8463400" y="84875"/>
                  <a:pt x="8425400" y="46875"/>
                  <a:pt x="8425400" y="0"/>
                </a:cubicBezTo>
                <a:close/>
                <a:moveTo>
                  <a:pt x="7582860" y="0"/>
                </a:moveTo>
                <a:lnTo>
                  <a:pt x="7752612" y="0"/>
                </a:lnTo>
                <a:cubicBezTo>
                  <a:pt x="7752612" y="46875"/>
                  <a:pt x="7714612" y="84875"/>
                  <a:pt x="7667736" y="84875"/>
                </a:cubicBezTo>
                <a:cubicBezTo>
                  <a:pt x="7620860" y="84875"/>
                  <a:pt x="7582860" y="46875"/>
                  <a:pt x="7582860" y="0"/>
                </a:cubicBezTo>
                <a:close/>
                <a:moveTo>
                  <a:pt x="6740320" y="0"/>
                </a:moveTo>
                <a:lnTo>
                  <a:pt x="6910072" y="0"/>
                </a:lnTo>
                <a:cubicBezTo>
                  <a:pt x="6910072" y="46875"/>
                  <a:pt x="6872072" y="84875"/>
                  <a:pt x="6825196" y="84875"/>
                </a:cubicBezTo>
                <a:cubicBezTo>
                  <a:pt x="6778320" y="84875"/>
                  <a:pt x="6740320" y="46875"/>
                  <a:pt x="6740320" y="0"/>
                </a:cubicBezTo>
                <a:close/>
                <a:moveTo>
                  <a:pt x="5897780" y="0"/>
                </a:moveTo>
                <a:lnTo>
                  <a:pt x="6067532" y="0"/>
                </a:lnTo>
                <a:cubicBezTo>
                  <a:pt x="6067532" y="46875"/>
                  <a:pt x="6029532" y="84875"/>
                  <a:pt x="5982656" y="84875"/>
                </a:cubicBezTo>
                <a:cubicBezTo>
                  <a:pt x="5935780" y="84875"/>
                  <a:pt x="5897780" y="46875"/>
                  <a:pt x="5897780" y="0"/>
                </a:cubicBezTo>
                <a:close/>
                <a:moveTo>
                  <a:pt x="5055240" y="0"/>
                </a:moveTo>
                <a:lnTo>
                  <a:pt x="5224992" y="0"/>
                </a:lnTo>
                <a:cubicBezTo>
                  <a:pt x="5224992" y="46875"/>
                  <a:pt x="5186992" y="84875"/>
                  <a:pt x="5140116" y="84875"/>
                </a:cubicBezTo>
                <a:cubicBezTo>
                  <a:pt x="5093240" y="84875"/>
                  <a:pt x="5055240" y="46875"/>
                  <a:pt x="5055240" y="0"/>
                </a:cubicBezTo>
                <a:close/>
                <a:moveTo>
                  <a:pt x="4212700" y="0"/>
                </a:moveTo>
                <a:lnTo>
                  <a:pt x="4382452" y="0"/>
                </a:lnTo>
                <a:cubicBezTo>
                  <a:pt x="4382452" y="46875"/>
                  <a:pt x="4344452" y="84875"/>
                  <a:pt x="4297576" y="84875"/>
                </a:cubicBezTo>
                <a:cubicBezTo>
                  <a:pt x="4250700" y="84875"/>
                  <a:pt x="4212700" y="46875"/>
                  <a:pt x="4212700" y="0"/>
                </a:cubicBezTo>
                <a:close/>
                <a:moveTo>
                  <a:pt x="3370160" y="0"/>
                </a:moveTo>
                <a:lnTo>
                  <a:pt x="3539912" y="0"/>
                </a:lnTo>
                <a:cubicBezTo>
                  <a:pt x="3539912" y="46875"/>
                  <a:pt x="3501912" y="84875"/>
                  <a:pt x="3455036" y="84875"/>
                </a:cubicBezTo>
                <a:cubicBezTo>
                  <a:pt x="3408160" y="84875"/>
                  <a:pt x="3370160" y="46875"/>
                  <a:pt x="3370160" y="0"/>
                </a:cubicBezTo>
                <a:close/>
                <a:moveTo>
                  <a:pt x="2527620" y="0"/>
                </a:moveTo>
                <a:lnTo>
                  <a:pt x="2697372" y="0"/>
                </a:lnTo>
                <a:cubicBezTo>
                  <a:pt x="2697372" y="46875"/>
                  <a:pt x="2659372" y="84875"/>
                  <a:pt x="2612496" y="84875"/>
                </a:cubicBezTo>
                <a:cubicBezTo>
                  <a:pt x="2565620" y="84875"/>
                  <a:pt x="2527620" y="46875"/>
                  <a:pt x="2527620" y="0"/>
                </a:cubicBezTo>
                <a:close/>
                <a:moveTo>
                  <a:pt x="1685080" y="0"/>
                </a:moveTo>
                <a:lnTo>
                  <a:pt x="1854832" y="0"/>
                </a:lnTo>
                <a:cubicBezTo>
                  <a:pt x="1854832" y="46875"/>
                  <a:pt x="1816832" y="84875"/>
                  <a:pt x="1769956" y="84875"/>
                </a:cubicBezTo>
                <a:cubicBezTo>
                  <a:pt x="1723080" y="84875"/>
                  <a:pt x="1685080" y="46875"/>
                  <a:pt x="1685080" y="0"/>
                </a:cubicBezTo>
                <a:close/>
                <a:moveTo>
                  <a:pt x="842540" y="0"/>
                </a:moveTo>
                <a:lnTo>
                  <a:pt x="1012292" y="0"/>
                </a:lnTo>
                <a:cubicBezTo>
                  <a:pt x="1012292" y="46875"/>
                  <a:pt x="974292" y="84875"/>
                  <a:pt x="927416" y="84875"/>
                </a:cubicBezTo>
                <a:cubicBezTo>
                  <a:pt x="880540" y="84875"/>
                  <a:pt x="842540" y="46875"/>
                  <a:pt x="842540" y="0"/>
                </a:cubicBezTo>
                <a:close/>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0" name="Teardrop 3"/>
          <p:cNvSpPr/>
          <p:nvPr/>
        </p:nvSpPr>
        <p:spPr>
          <a:xfrm rot="5400000" flipH="1" flipV="1">
            <a:off x="483207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1" name="Oval 1700"/>
          <p:cNvSpPr/>
          <p:nvPr/>
        </p:nvSpPr>
        <p:spPr>
          <a:xfrm>
            <a:off x="534037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02" name="Teardrop 3"/>
          <p:cNvSpPr/>
          <p:nvPr/>
        </p:nvSpPr>
        <p:spPr>
          <a:xfrm rot="5400000" flipH="1" flipV="1">
            <a:off x="-111581" y="827860"/>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7" y="294285"/>
                  <a:pt x="284136"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39" y="207247"/>
                  <a:pt x="61434" y="182497"/>
                  <a:pt x="61434" y="155247"/>
                </a:cubicBezTo>
                <a:cubicBezTo>
                  <a:pt x="61434" y="136673"/>
                  <a:pt x="66407"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89"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6" y="0"/>
                </a:lnTo>
                <a:cubicBezTo>
                  <a:pt x="219687"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9"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8" y="30964"/>
                  <a:pt x="601147" y="8808"/>
                </a:cubicBezTo>
                <a:lnTo>
                  <a:pt x="515982" y="8808"/>
                </a:lnTo>
                <a:lnTo>
                  <a:pt x="515981" y="8744"/>
                </a:lnTo>
                <a:lnTo>
                  <a:pt x="601147" y="8744"/>
                </a:lnTo>
                <a:lnTo>
                  <a:pt x="599274" y="0"/>
                </a:lnTo>
                <a:lnTo>
                  <a:pt x="610820" y="0"/>
                </a:lnTo>
                <a:cubicBezTo>
                  <a:pt x="612423" y="2826"/>
                  <a:pt x="612602" y="5800"/>
                  <a:pt x="612648"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3" name="Oval 1702"/>
          <p:cNvSpPr/>
          <p:nvPr/>
        </p:nvSpPr>
        <p:spPr>
          <a:xfrm>
            <a:off x="28309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04" name="Teardrop 3"/>
          <p:cNvSpPr/>
          <p:nvPr/>
        </p:nvSpPr>
        <p:spPr>
          <a:xfrm rot="5400000" flipH="1" flipV="1">
            <a:off x="104064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5" name="Teardrop 3"/>
          <p:cNvSpPr/>
          <p:nvPr/>
        </p:nvSpPr>
        <p:spPr>
          <a:xfrm rot="5400000" flipH="1" flipV="1">
            <a:off x="167255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6" name="Teardrop 3"/>
          <p:cNvSpPr/>
          <p:nvPr/>
        </p:nvSpPr>
        <p:spPr>
          <a:xfrm rot="5400000" flipH="1" flipV="1">
            <a:off x="230445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7" name="Teardrop 3"/>
          <p:cNvSpPr/>
          <p:nvPr/>
        </p:nvSpPr>
        <p:spPr>
          <a:xfrm rot="5400000" flipH="1" flipV="1">
            <a:off x="293636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8" name="Teardrop 3"/>
          <p:cNvSpPr/>
          <p:nvPr/>
        </p:nvSpPr>
        <p:spPr>
          <a:xfrm rot="5400000" flipH="1" flipV="1">
            <a:off x="356826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09" name="Teardrop 3"/>
          <p:cNvSpPr/>
          <p:nvPr/>
        </p:nvSpPr>
        <p:spPr>
          <a:xfrm rot="5400000" flipH="1" flipV="1">
            <a:off x="420017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10" name="Oval 1709"/>
          <p:cNvSpPr/>
          <p:nvPr/>
        </p:nvSpPr>
        <p:spPr>
          <a:xfrm>
            <a:off x="91525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1" name="Oval 1710"/>
          <p:cNvSpPr/>
          <p:nvPr/>
        </p:nvSpPr>
        <p:spPr>
          <a:xfrm>
            <a:off x="154741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2" name="Oval 1711"/>
          <p:cNvSpPr/>
          <p:nvPr/>
        </p:nvSpPr>
        <p:spPr>
          <a:xfrm>
            <a:off x="217957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3" name="Oval 1712"/>
          <p:cNvSpPr/>
          <p:nvPr/>
        </p:nvSpPr>
        <p:spPr>
          <a:xfrm>
            <a:off x="281173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4" name="Oval 1713"/>
          <p:cNvSpPr/>
          <p:nvPr/>
        </p:nvSpPr>
        <p:spPr>
          <a:xfrm>
            <a:off x="344389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5" name="Oval 1714"/>
          <p:cNvSpPr/>
          <p:nvPr/>
        </p:nvSpPr>
        <p:spPr>
          <a:xfrm>
            <a:off x="407605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6" name="Oval 1715"/>
          <p:cNvSpPr/>
          <p:nvPr/>
        </p:nvSpPr>
        <p:spPr>
          <a:xfrm>
            <a:off x="470821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7" name="Teardrop 3"/>
          <p:cNvSpPr/>
          <p:nvPr/>
        </p:nvSpPr>
        <p:spPr>
          <a:xfrm rot="5400000" flipH="1" flipV="1">
            <a:off x="609588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18" name="Oval 1717"/>
          <p:cNvSpPr/>
          <p:nvPr/>
        </p:nvSpPr>
        <p:spPr>
          <a:xfrm>
            <a:off x="660469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19" name="Teardrop 3"/>
          <p:cNvSpPr/>
          <p:nvPr/>
        </p:nvSpPr>
        <p:spPr>
          <a:xfrm rot="5400000" flipH="1" flipV="1">
            <a:off x="546398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0" name="Oval 1719"/>
          <p:cNvSpPr/>
          <p:nvPr/>
        </p:nvSpPr>
        <p:spPr>
          <a:xfrm>
            <a:off x="597253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21" name="Teardrop 3"/>
          <p:cNvSpPr/>
          <p:nvPr/>
        </p:nvSpPr>
        <p:spPr>
          <a:xfrm rot="5400000" flipH="1" flipV="1">
            <a:off x="735969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2" name="Oval 1721"/>
          <p:cNvSpPr/>
          <p:nvPr/>
        </p:nvSpPr>
        <p:spPr>
          <a:xfrm>
            <a:off x="786901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23" name="Teardrop 3"/>
          <p:cNvSpPr/>
          <p:nvPr/>
        </p:nvSpPr>
        <p:spPr>
          <a:xfrm rot="5400000" flipH="1" flipV="1">
            <a:off x="672779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4" name="Oval 1723"/>
          <p:cNvSpPr/>
          <p:nvPr/>
        </p:nvSpPr>
        <p:spPr>
          <a:xfrm>
            <a:off x="723685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25" name="Teardrop 3"/>
          <p:cNvSpPr/>
          <p:nvPr/>
        </p:nvSpPr>
        <p:spPr>
          <a:xfrm rot="5400000" flipH="1" flipV="1">
            <a:off x="8623508"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6" name="Teardrop 3"/>
          <p:cNvSpPr/>
          <p:nvPr/>
        </p:nvSpPr>
        <p:spPr>
          <a:xfrm rot="5400000" flipH="1" flipV="1">
            <a:off x="799160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7" name="Oval 1726"/>
          <p:cNvSpPr/>
          <p:nvPr/>
        </p:nvSpPr>
        <p:spPr>
          <a:xfrm>
            <a:off x="8501175" y="908517"/>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28" name="Teardrop 3"/>
          <p:cNvSpPr/>
          <p:nvPr/>
        </p:nvSpPr>
        <p:spPr>
          <a:xfrm rot="5400000" flipH="1" flipV="1">
            <a:off x="40874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29" name="Oval 1728"/>
          <p:cNvSpPr/>
          <p:nvPr/>
        </p:nvSpPr>
        <p:spPr>
          <a:xfrm>
            <a:off x="499838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0" name="Oval 1729"/>
          <p:cNvSpPr/>
          <p:nvPr/>
        </p:nvSpPr>
        <p:spPr>
          <a:xfrm>
            <a:off x="57504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1" name="Oval 1730"/>
          <p:cNvSpPr/>
          <p:nvPr/>
        </p:nvSpPr>
        <p:spPr>
          <a:xfrm>
            <a:off x="120695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2" name="Oval 1731"/>
          <p:cNvSpPr/>
          <p:nvPr/>
        </p:nvSpPr>
        <p:spPr>
          <a:xfrm>
            <a:off x="183885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3" name="Oval 1732"/>
          <p:cNvSpPr/>
          <p:nvPr/>
        </p:nvSpPr>
        <p:spPr>
          <a:xfrm>
            <a:off x="247076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4" name="Oval 1733"/>
          <p:cNvSpPr/>
          <p:nvPr/>
        </p:nvSpPr>
        <p:spPr>
          <a:xfrm>
            <a:off x="310266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5" name="Oval 1734"/>
          <p:cNvSpPr/>
          <p:nvPr/>
        </p:nvSpPr>
        <p:spPr>
          <a:xfrm>
            <a:off x="373457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6" name="Oval 1735"/>
          <p:cNvSpPr/>
          <p:nvPr/>
        </p:nvSpPr>
        <p:spPr>
          <a:xfrm>
            <a:off x="436647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7" name="Oval 1736"/>
          <p:cNvSpPr/>
          <p:nvPr/>
        </p:nvSpPr>
        <p:spPr>
          <a:xfrm>
            <a:off x="626219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8" name="Oval 1737"/>
          <p:cNvSpPr/>
          <p:nvPr/>
        </p:nvSpPr>
        <p:spPr>
          <a:xfrm>
            <a:off x="563028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39" name="Oval 1738"/>
          <p:cNvSpPr/>
          <p:nvPr/>
        </p:nvSpPr>
        <p:spPr>
          <a:xfrm>
            <a:off x="752600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0" name="Oval 1739"/>
          <p:cNvSpPr/>
          <p:nvPr/>
        </p:nvSpPr>
        <p:spPr>
          <a:xfrm>
            <a:off x="689409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1" name="Oval 1740"/>
          <p:cNvSpPr/>
          <p:nvPr/>
        </p:nvSpPr>
        <p:spPr>
          <a:xfrm>
            <a:off x="8789813"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2" name="Oval 1741"/>
          <p:cNvSpPr/>
          <p:nvPr/>
        </p:nvSpPr>
        <p:spPr>
          <a:xfrm>
            <a:off x="815790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3" name="Teardrop 3"/>
          <p:cNvSpPr/>
          <p:nvPr/>
        </p:nvSpPr>
        <p:spPr>
          <a:xfrm rot="5400000" flipH="1" flipV="1">
            <a:off x="4515886"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4" name="Teardrop 3"/>
          <p:cNvSpPr/>
          <p:nvPr/>
        </p:nvSpPr>
        <p:spPr>
          <a:xfrm rot="5400000" flipH="1" flipV="1">
            <a:off x="72445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5" name="Teardrop 3"/>
          <p:cNvSpPr/>
          <p:nvPr/>
        </p:nvSpPr>
        <p:spPr>
          <a:xfrm rot="5400000" flipH="1" flipV="1">
            <a:off x="135636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6" name="Teardrop 3"/>
          <p:cNvSpPr/>
          <p:nvPr/>
        </p:nvSpPr>
        <p:spPr>
          <a:xfrm rot="5400000" flipH="1" flipV="1">
            <a:off x="198826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7" name="Teardrop 3"/>
          <p:cNvSpPr/>
          <p:nvPr/>
        </p:nvSpPr>
        <p:spPr>
          <a:xfrm rot="5400000" flipH="1" flipV="1">
            <a:off x="262017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8" name="Teardrop 3"/>
          <p:cNvSpPr/>
          <p:nvPr/>
        </p:nvSpPr>
        <p:spPr>
          <a:xfrm rot="5400000" flipH="1" flipV="1">
            <a:off x="325207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49" name="Teardrop 3"/>
          <p:cNvSpPr/>
          <p:nvPr/>
        </p:nvSpPr>
        <p:spPr>
          <a:xfrm rot="5400000" flipH="1" flipV="1">
            <a:off x="388398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0" name="Teardrop 3"/>
          <p:cNvSpPr/>
          <p:nvPr/>
        </p:nvSpPr>
        <p:spPr>
          <a:xfrm rot="5400000" flipH="1" flipV="1">
            <a:off x="577969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1" name="Teardrop 3"/>
          <p:cNvSpPr/>
          <p:nvPr/>
        </p:nvSpPr>
        <p:spPr>
          <a:xfrm rot="5400000" flipH="1" flipV="1">
            <a:off x="514779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2" name="Teardrop 3"/>
          <p:cNvSpPr/>
          <p:nvPr/>
        </p:nvSpPr>
        <p:spPr>
          <a:xfrm rot="5400000" flipH="1" flipV="1">
            <a:off x="704350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3" name="Teardrop 3"/>
          <p:cNvSpPr/>
          <p:nvPr/>
        </p:nvSpPr>
        <p:spPr>
          <a:xfrm rot="5400000" flipH="1" flipV="1">
            <a:off x="641160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4" name="Teardrop 3"/>
          <p:cNvSpPr/>
          <p:nvPr/>
        </p:nvSpPr>
        <p:spPr>
          <a:xfrm rot="5400000" flipH="1" flipV="1">
            <a:off x="8307316"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5" name="Teardrop 3"/>
          <p:cNvSpPr/>
          <p:nvPr/>
        </p:nvSpPr>
        <p:spPr>
          <a:xfrm rot="5400000" flipH="1" flipV="1">
            <a:off x="767541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6" name="Teardrop 3"/>
          <p:cNvSpPr/>
          <p:nvPr/>
        </p:nvSpPr>
        <p:spPr>
          <a:xfrm rot="5400000" flipH="1" flipV="1">
            <a:off x="9255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7" name="Teardrop 3"/>
          <p:cNvSpPr/>
          <p:nvPr/>
        </p:nvSpPr>
        <p:spPr>
          <a:xfrm rot="5400000" flipH="1" flipV="1">
            <a:off x="8820002" y="1148309"/>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1"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6"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0"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8" name="Oval 1757"/>
          <p:cNvSpPr/>
          <p:nvPr/>
        </p:nvSpPr>
        <p:spPr>
          <a:xfrm>
            <a:off x="531499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59" name="Oval 1758"/>
          <p:cNvSpPr/>
          <p:nvPr/>
        </p:nvSpPr>
        <p:spPr>
          <a:xfrm>
            <a:off x="25975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0" name="Oval 1759"/>
          <p:cNvSpPr/>
          <p:nvPr/>
        </p:nvSpPr>
        <p:spPr>
          <a:xfrm>
            <a:off x="89165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1" name="Oval 1760"/>
          <p:cNvSpPr/>
          <p:nvPr/>
        </p:nvSpPr>
        <p:spPr>
          <a:xfrm>
            <a:off x="152356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2" name="Oval 1761"/>
          <p:cNvSpPr/>
          <p:nvPr/>
        </p:nvSpPr>
        <p:spPr>
          <a:xfrm>
            <a:off x="215546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3" name="Oval 1762"/>
          <p:cNvSpPr/>
          <p:nvPr/>
        </p:nvSpPr>
        <p:spPr>
          <a:xfrm>
            <a:off x="278737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4" name="Oval 1763"/>
          <p:cNvSpPr/>
          <p:nvPr/>
        </p:nvSpPr>
        <p:spPr>
          <a:xfrm>
            <a:off x="341927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5" name="Oval 1764"/>
          <p:cNvSpPr/>
          <p:nvPr/>
        </p:nvSpPr>
        <p:spPr>
          <a:xfrm>
            <a:off x="405118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6" name="Oval 1765"/>
          <p:cNvSpPr/>
          <p:nvPr/>
        </p:nvSpPr>
        <p:spPr>
          <a:xfrm>
            <a:off x="468308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7" name="Oval 1766"/>
          <p:cNvSpPr/>
          <p:nvPr/>
        </p:nvSpPr>
        <p:spPr>
          <a:xfrm>
            <a:off x="657880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8" name="Oval 1767"/>
          <p:cNvSpPr/>
          <p:nvPr/>
        </p:nvSpPr>
        <p:spPr>
          <a:xfrm>
            <a:off x="594689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69" name="Oval 1768"/>
          <p:cNvSpPr/>
          <p:nvPr/>
        </p:nvSpPr>
        <p:spPr>
          <a:xfrm>
            <a:off x="784261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0" name="Oval 1769"/>
          <p:cNvSpPr/>
          <p:nvPr/>
        </p:nvSpPr>
        <p:spPr>
          <a:xfrm>
            <a:off x="721070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1" name="Oval 1770"/>
          <p:cNvSpPr/>
          <p:nvPr/>
        </p:nvSpPr>
        <p:spPr>
          <a:xfrm>
            <a:off x="847451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2" name="Teardrop 3"/>
          <p:cNvSpPr/>
          <p:nvPr/>
        </p:nvSpPr>
        <p:spPr>
          <a:xfrm rot="5400000" flipH="1" flipV="1">
            <a:off x="483207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3" name="Oval 1772"/>
          <p:cNvSpPr/>
          <p:nvPr/>
        </p:nvSpPr>
        <p:spPr>
          <a:xfrm>
            <a:off x="534037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74" name="Teardrop 3"/>
          <p:cNvSpPr/>
          <p:nvPr/>
        </p:nvSpPr>
        <p:spPr>
          <a:xfrm rot="5400000" flipH="1" flipV="1">
            <a:off x="-111581" y="1459808"/>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9"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4" y="0"/>
                </a:lnTo>
                <a:lnTo>
                  <a:pt x="610820" y="0"/>
                </a:lnTo>
                <a:cubicBezTo>
                  <a:pt x="612423" y="2826"/>
                  <a:pt x="612602" y="5800"/>
                  <a:pt x="612648"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5" name="Oval 1774"/>
          <p:cNvSpPr/>
          <p:nvPr/>
        </p:nvSpPr>
        <p:spPr>
          <a:xfrm>
            <a:off x="28309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76" name="Teardrop 3"/>
          <p:cNvSpPr/>
          <p:nvPr/>
        </p:nvSpPr>
        <p:spPr>
          <a:xfrm rot="5400000" flipH="1" flipV="1">
            <a:off x="104064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7" name="Teardrop 3"/>
          <p:cNvSpPr/>
          <p:nvPr/>
        </p:nvSpPr>
        <p:spPr>
          <a:xfrm rot="5400000" flipH="1" flipV="1">
            <a:off x="167255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8" name="Teardrop 3"/>
          <p:cNvSpPr/>
          <p:nvPr/>
        </p:nvSpPr>
        <p:spPr>
          <a:xfrm rot="5400000" flipH="1" flipV="1">
            <a:off x="230445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79" name="Teardrop 3"/>
          <p:cNvSpPr/>
          <p:nvPr/>
        </p:nvSpPr>
        <p:spPr>
          <a:xfrm rot="5400000" flipH="1" flipV="1">
            <a:off x="293636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80" name="Teardrop 3"/>
          <p:cNvSpPr/>
          <p:nvPr/>
        </p:nvSpPr>
        <p:spPr>
          <a:xfrm rot="5400000" flipH="1" flipV="1">
            <a:off x="356826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81" name="Teardrop 3"/>
          <p:cNvSpPr/>
          <p:nvPr/>
        </p:nvSpPr>
        <p:spPr>
          <a:xfrm rot="5400000" flipH="1" flipV="1">
            <a:off x="420017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82" name="Oval 1781"/>
          <p:cNvSpPr/>
          <p:nvPr/>
        </p:nvSpPr>
        <p:spPr>
          <a:xfrm>
            <a:off x="91525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3" name="Oval 1782"/>
          <p:cNvSpPr/>
          <p:nvPr/>
        </p:nvSpPr>
        <p:spPr>
          <a:xfrm>
            <a:off x="154741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4" name="Oval 1783"/>
          <p:cNvSpPr/>
          <p:nvPr/>
        </p:nvSpPr>
        <p:spPr>
          <a:xfrm>
            <a:off x="217957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5" name="Oval 1784"/>
          <p:cNvSpPr/>
          <p:nvPr/>
        </p:nvSpPr>
        <p:spPr>
          <a:xfrm>
            <a:off x="281173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6" name="Oval 1785"/>
          <p:cNvSpPr/>
          <p:nvPr/>
        </p:nvSpPr>
        <p:spPr>
          <a:xfrm>
            <a:off x="344389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7" name="Oval 1786"/>
          <p:cNvSpPr/>
          <p:nvPr/>
        </p:nvSpPr>
        <p:spPr>
          <a:xfrm>
            <a:off x="407605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8" name="Oval 1787"/>
          <p:cNvSpPr/>
          <p:nvPr/>
        </p:nvSpPr>
        <p:spPr>
          <a:xfrm>
            <a:off x="470821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89" name="Teardrop 3"/>
          <p:cNvSpPr/>
          <p:nvPr/>
        </p:nvSpPr>
        <p:spPr>
          <a:xfrm rot="5400000" flipH="1" flipV="1">
            <a:off x="609588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0" name="Oval 1789"/>
          <p:cNvSpPr/>
          <p:nvPr/>
        </p:nvSpPr>
        <p:spPr>
          <a:xfrm>
            <a:off x="660469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91" name="Teardrop 3"/>
          <p:cNvSpPr/>
          <p:nvPr/>
        </p:nvSpPr>
        <p:spPr>
          <a:xfrm rot="5400000" flipH="1" flipV="1">
            <a:off x="546398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2" name="Oval 1791"/>
          <p:cNvSpPr/>
          <p:nvPr/>
        </p:nvSpPr>
        <p:spPr>
          <a:xfrm>
            <a:off x="597253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93" name="Teardrop 3"/>
          <p:cNvSpPr/>
          <p:nvPr/>
        </p:nvSpPr>
        <p:spPr>
          <a:xfrm rot="5400000" flipH="1" flipV="1">
            <a:off x="735969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4" name="Oval 1793"/>
          <p:cNvSpPr/>
          <p:nvPr/>
        </p:nvSpPr>
        <p:spPr>
          <a:xfrm>
            <a:off x="786901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95" name="Teardrop 3"/>
          <p:cNvSpPr/>
          <p:nvPr/>
        </p:nvSpPr>
        <p:spPr>
          <a:xfrm rot="5400000" flipH="1" flipV="1">
            <a:off x="672779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6" name="Oval 1795"/>
          <p:cNvSpPr/>
          <p:nvPr/>
        </p:nvSpPr>
        <p:spPr>
          <a:xfrm>
            <a:off x="723685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797" name="Teardrop 3"/>
          <p:cNvSpPr/>
          <p:nvPr/>
        </p:nvSpPr>
        <p:spPr>
          <a:xfrm rot="5400000" flipH="1" flipV="1">
            <a:off x="8623508"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8" name="Teardrop 3"/>
          <p:cNvSpPr/>
          <p:nvPr/>
        </p:nvSpPr>
        <p:spPr>
          <a:xfrm rot="5400000" flipH="1" flipV="1">
            <a:off x="799160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99" name="Oval 1798"/>
          <p:cNvSpPr/>
          <p:nvPr/>
        </p:nvSpPr>
        <p:spPr>
          <a:xfrm>
            <a:off x="8501175" y="1540465"/>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00" name="Teardrop 3"/>
          <p:cNvSpPr/>
          <p:nvPr/>
        </p:nvSpPr>
        <p:spPr>
          <a:xfrm rot="5400000" flipH="1" flipV="1">
            <a:off x="40874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1" name="Oval 1800"/>
          <p:cNvSpPr/>
          <p:nvPr/>
        </p:nvSpPr>
        <p:spPr>
          <a:xfrm>
            <a:off x="499838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2" name="Oval 1801"/>
          <p:cNvSpPr/>
          <p:nvPr/>
        </p:nvSpPr>
        <p:spPr>
          <a:xfrm>
            <a:off x="57504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3" name="Oval 1802"/>
          <p:cNvSpPr/>
          <p:nvPr/>
        </p:nvSpPr>
        <p:spPr>
          <a:xfrm>
            <a:off x="120695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4" name="Oval 1803"/>
          <p:cNvSpPr/>
          <p:nvPr/>
        </p:nvSpPr>
        <p:spPr>
          <a:xfrm>
            <a:off x="183885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5" name="Oval 1804"/>
          <p:cNvSpPr/>
          <p:nvPr/>
        </p:nvSpPr>
        <p:spPr>
          <a:xfrm>
            <a:off x="247076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6" name="Oval 1805"/>
          <p:cNvSpPr/>
          <p:nvPr/>
        </p:nvSpPr>
        <p:spPr>
          <a:xfrm>
            <a:off x="310266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7" name="Oval 1806"/>
          <p:cNvSpPr/>
          <p:nvPr/>
        </p:nvSpPr>
        <p:spPr>
          <a:xfrm>
            <a:off x="373457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8" name="Oval 1807"/>
          <p:cNvSpPr/>
          <p:nvPr/>
        </p:nvSpPr>
        <p:spPr>
          <a:xfrm>
            <a:off x="436647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09" name="Oval 1808"/>
          <p:cNvSpPr/>
          <p:nvPr/>
        </p:nvSpPr>
        <p:spPr>
          <a:xfrm>
            <a:off x="626219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0" name="Oval 1809"/>
          <p:cNvSpPr/>
          <p:nvPr/>
        </p:nvSpPr>
        <p:spPr>
          <a:xfrm>
            <a:off x="563028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1" name="Oval 1810"/>
          <p:cNvSpPr/>
          <p:nvPr/>
        </p:nvSpPr>
        <p:spPr>
          <a:xfrm>
            <a:off x="752600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2" name="Oval 1811"/>
          <p:cNvSpPr/>
          <p:nvPr/>
        </p:nvSpPr>
        <p:spPr>
          <a:xfrm>
            <a:off x="689409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3" name="Oval 1812"/>
          <p:cNvSpPr/>
          <p:nvPr/>
        </p:nvSpPr>
        <p:spPr>
          <a:xfrm>
            <a:off x="8789813"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4" name="Oval 1813"/>
          <p:cNvSpPr/>
          <p:nvPr/>
        </p:nvSpPr>
        <p:spPr>
          <a:xfrm>
            <a:off x="815790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5" name="Teardrop 3"/>
          <p:cNvSpPr/>
          <p:nvPr/>
        </p:nvSpPr>
        <p:spPr>
          <a:xfrm rot="5400000" flipH="1" flipV="1">
            <a:off x="4515886"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6" name="Teardrop 3"/>
          <p:cNvSpPr/>
          <p:nvPr/>
        </p:nvSpPr>
        <p:spPr>
          <a:xfrm rot="5400000" flipH="1" flipV="1">
            <a:off x="72445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7" name="Teardrop 3"/>
          <p:cNvSpPr/>
          <p:nvPr/>
        </p:nvSpPr>
        <p:spPr>
          <a:xfrm rot="5400000" flipH="1" flipV="1">
            <a:off x="135636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8" name="Teardrop 3"/>
          <p:cNvSpPr/>
          <p:nvPr/>
        </p:nvSpPr>
        <p:spPr>
          <a:xfrm rot="5400000" flipH="1" flipV="1">
            <a:off x="198826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19" name="Teardrop 3"/>
          <p:cNvSpPr/>
          <p:nvPr/>
        </p:nvSpPr>
        <p:spPr>
          <a:xfrm rot="5400000" flipH="1" flipV="1">
            <a:off x="262017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0" name="Teardrop 3"/>
          <p:cNvSpPr/>
          <p:nvPr/>
        </p:nvSpPr>
        <p:spPr>
          <a:xfrm rot="5400000" flipH="1" flipV="1">
            <a:off x="325207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1" name="Teardrop 3"/>
          <p:cNvSpPr/>
          <p:nvPr/>
        </p:nvSpPr>
        <p:spPr>
          <a:xfrm rot="5400000" flipH="1" flipV="1">
            <a:off x="388398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2" name="Teardrop 3"/>
          <p:cNvSpPr/>
          <p:nvPr/>
        </p:nvSpPr>
        <p:spPr>
          <a:xfrm rot="5400000" flipH="1" flipV="1">
            <a:off x="577969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3" name="Teardrop 3"/>
          <p:cNvSpPr/>
          <p:nvPr/>
        </p:nvSpPr>
        <p:spPr>
          <a:xfrm rot="5400000" flipH="1" flipV="1">
            <a:off x="514779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4" name="Teardrop 3"/>
          <p:cNvSpPr/>
          <p:nvPr/>
        </p:nvSpPr>
        <p:spPr>
          <a:xfrm rot="5400000" flipH="1" flipV="1">
            <a:off x="704350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5" name="Teardrop 3"/>
          <p:cNvSpPr/>
          <p:nvPr/>
        </p:nvSpPr>
        <p:spPr>
          <a:xfrm rot="5400000" flipH="1" flipV="1">
            <a:off x="641160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6" name="Teardrop 3"/>
          <p:cNvSpPr/>
          <p:nvPr/>
        </p:nvSpPr>
        <p:spPr>
          <a:xfrm rot="5400000" flipH="1" flipV="1">
            <a:off x="8307316"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7" name="Teardrop 3"/>
          <p:cNvSpPr/>
          <p:nvPr/>
        </p:nvSpPr>
        <p:spPr>
          <a:xfrm rot="5400000" flipH="1" flipV="1">
            <a:off x="767541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8" name="Teardrop 3"/>
          <p:cNvSpPr/>
          <p:nvPr/>
        </p:nvSpPr>
        <p:spPr>
          <a:xfrm rot="5400000" flipH="1" flipV="1">
            <a:off x="9255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29" name="Teardrop 3"/>
          <p:cNvSpPr/>
          <p:nvPr/>
        </p:nvSpPr>
        <p:spPr>
          <a:xfrm rot="5400000" flipH="1" flipV="1">
            <a:off x="8820002" y="1780255"/>
            <a:ext cx="446835" cy="201161"/>
          </a:xfrm>
          <a:custGeom>
            <a:avLst/>
            <a:gdLst/>
            <a:ahLst/>
            <a:cxnLst/>
            <a:rect l="l" t="t" r="r" b="b"/>
            <a:pathLst>
              <a:path w="595780"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0"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70"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6"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0" name="Oval 1829"/>
          <p:cNvSpPr/>
          <p:nvPr/>
        </p:nvSpPr>
        <p:spPr>
          <a:xfrm>
            <a:off x="531499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1" name="Oval 1830"/>
          <p:cNvSpPr/>
          <p:nvPr/>
        </p:nvSpPr>
        <p:spPr>
          <a:xfrm>
            <a:off x="25975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2" name="Oval 1831"/>
          <p:cNvSpPr/>
          <p:nvPr/>
        </p:nvSpPr>
        <p:spPr>
          <a:xfrm>
            <a:off x="89165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3" name="Oval 1832"/>
          <p:cNvSpPr/>
          <p:nvPr/>
        </p:nvSpPr>
        <p:spPr>
          <a:xfrm>
            <a:off x="152356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4" name="Oval 1833"/>
          <p:cNvSpPr/>
          <p:nvPr/>
        </p:nvSpPr>
        <p:spPr>
          <a:xfrm>
            <a:off x="215546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5" name="Oval 1834"/>
          <p:cNvSpPr/>
          <p:nvPr/>
        </p:nvSpPr>
        <p:spPr>
          <a:xfrm>
            <a:off x="278737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6" name="Oval 1835"/>
          <p:cNvSpPr/>
          <p:nvPr/>
        </p:nvSpPr>
        <p:spPr>
          <a:xfrm>
            <a:off x="341927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7" name="Oval 1836"/>
          <p:cNvSpPr/>
          <p:nvPr/>
        </p:nvSpPr>
        <p:spPr>
          <a:xfrm>
            <a:off x="405118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8" name="Oval 1837"/>
          <p:cNvSpPr/>
          <p:nvPr/>
        </p:nvSpPr>
        <p:spPr>
          <a:xfrm>
            <a:off x="468308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39" name="Oval 1838"/>
          <p:cNvSpPr/>
          <p:nvPr/>
        </p:nvSpPr>
        <p:spPr>
          <a:xfrm>
            <a:off x="657880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0" name="Oval 1839"/>
          <p:cNvSpPr/>
          <p:nvPr/>
        </p:nvSpPr>
        <p:spPr>
          <a:xfrm>
            <a:off x="594689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1" name="Oval 1840"/>
          <p:cNvSpPr/>
          <p:nvPr/>
        </p:nvSpPr>
        <p:spPr>
          <a:xfrm>
            <a:off x="784261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2" name="Oval 1841"/>
          <p:cNvSpPr/>
          <p:nvPr/>
        </p:nvSpPr>
        <p:spPr>
          <a:xfrm>
            <a:off x="721070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3" name="Oval 1842"/>
          <p:cNvSpPr/>
          <p:nvPr/>
        </p:nvSpPr>
        <p:spPr>
          <a:xfrm>
            <a:off x="847451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4" name="Teardrop 3"/>
          <p:cNvSpPr/>
          <p:nvPr/>
        </p:nvSpPr>
        <p:spPr>
          <a:xfrm rot="5400000" flipH="1" flipV="1">
            <a:off x="483207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5" name="Oval 1844"/>
          <p:cNvSpPr/>
          <p:nvPr/>
        </p:nvSpPr>
        <p:spPr>
          <a:xfrm>
            <a:off x="534037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46" name="Teardrop 3"/>
          <p:cNvSpPr/>
          <p:nvPr/>
        </p:nvSpPr>
        <p:spPr>
          <a:xfrm rot="5400000" flipH="1" flipV="1">
            <a:off x="-111581" y="2096312"/>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6"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5" y="119205"/>
                  <a:pt x="551214" y="136643"/>
                  <a:pt x="551214" y="155247"/>
                </a:cubicBezTo>
                <a:cubicBezTo>
                  <a:pt x="551214" y="182497"/>
                  <a:pt x="540509" y="207247"/>
                  <a:pt x="522928" y="225380"/>
                </a:cubicBezTo>
                <a:lnTo>
                  <a:pt x="522928" y="225380"/>
                </a:lnTo>
                <a:cubicBezTo>
                  <a:pt x="504794" y="242961"/>
                  <a:pt x="480045"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2" y="49750"/>
                  <a:pt x="392961" y="24354"/>
                  <a:pt x="389142" y="0"/>
                </a:cubicBezTo>
                <a:lnTo>
                  <a:pt x="397337" y="0"/>
                </a:lnTo>
                <a:cubicBezTo>
                  <a:pt x="401479" y="11094"/>
                  <a:pt x="400548" y="22668"/>
                  <a:pt x="397481" y="33790"/>
                </a:cubicBezTo>
                <a:cubicBezTo>
                  <a:pt x="407439" y="50142"/>
                  <a:pt x="423417" y="53932"/>
                  <a:pt x="449401" y="53433"/>
                </a:cubicBezTo>
                <a:cubicBezTo>
                  <a:pt x="482408"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5" y="0"/>
                </a:lnTo>
                <a:lnTo>
                  <a:pt x="610820" y="0"/>
                </a:lnTo>
                <a:cubicBezTo>
                  <a:pt x="612423" y="2826"/>
                  <a:pt x="612602" y="5800"/>
                  <a:pt x="612648"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7" name="Oval 1846"/>
          <p:cNvSpPr/>
          <p:nvPr/>
        </p:nvSpPr>
        <p:spPr>
          <a:xfrm>
            <a:off x="28309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48" name="Teardrop 3"/>
          <p:cNvSpPr/>
          <p:nvPr/>
        </p:nvSpPr>
        <p:spPr>
          <a:xfrm rot="5400000" flipH="1" flipV="1">
            <a:off x="104064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49" name="Teardrop 3"/>
          <p:cNvSpPr/>
          <p:nvPr/>
        </p:nvSpPr>
        <p:spPr>
          <a:xfrm rot="5400000" flipH="1" flipV="1">
            <a:off x="167255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50" name="Teardrop 3"/>
          <p:cNvSpPr/>
          <p:nvPr/>
        </p:nvSpPr>
        <p:spPr>
          <a:xfrm rot="5400000" flipH="1" flipV="1">
            <a:off x="230445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51" name="Teardrop 3"/>
          <p:cNvSpPr/>
          <p:nvPr/>
        </p:nvSpPr>
        <p:spPr>
          <a:xfrm rot="5400000" flipH="1" flipV="1">
            <a:off x="293636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52" name="Teardrop 3"/>
          <p:cNvSpPr/>
          <p:nvPr/>
        </p:nvSpPr>
        <p:spPr>
          <a:xfrm rot="5400000" flipH="1" flipV="1">
            <a:off x="356826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53" name="Teardrop 3"/>
          <p:cNvSpPr/>
          <p:nvPr/>
        </p:nvSpPr>
        <p:spPr>
          <a:xfrm rot="5400000" flipH="1" flipV="1">
            <a:off x="420017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54" name="Oval 1853"/>
          <p:cNvSpPr/>
          <p:nvPr/>
        </p:nvSpPr>
        <p:spPr>
          <a:xfrm>
            <a:off x="91525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55" name="Oval 1854"/>
          <p:cNvSpPr/>
          <p:nvPr/>
        </p:nvSpPr>
        <p:spPr>
          <a:xfrm>
            <a:off x="154741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56" name="Oval 1855"/>
          <p:cNvSpPr/>
          <p:nvPr/>
        </p:nvSpPr>
        <p:spPr>
          <a:xfrm>
            <a:off x="217957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57" name="Oval 1856"/>
          <p:cNvSpPr/>
          <p:nvPr/>
        </p:nvSpPr>
        <p:spPr>
          <a:xfrm>
            <a:off x="281173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58" name="Oval 1857"/>
          <p:cNvSpPr/>
          <p:nvPr/>
        </p:nvSpPr>
        <p:spPr>
          <a:xfrm>
            <a:off x="344389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59" name="Oval 1858"/>
          <p:cNvSpPr/>
          <p:nvPr/>
        </p:nvSpPr>
        <p:spPr>
          <a:xfrm>
            <a:off x="407605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0" name="Oval 1859"/>
          <p:cNvSpPr/>
          <p:nvPr/>
        </p:nvSpPr>
        <p:spPr>
          <a:xfrm>
            <a:off x="470821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1" name="Teardrop 3"/>
          <p:cNvSpPr/>
          <p:nvPr/>
        </p:nvSpPr>
        <p:spPr>
          <a:xfrm rot="5400000" flipH="1" flipV="1">
            <a:off x="609588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62" name="Oval 1861"/>
          <p:cNvSpPr/>
          <p:nvPr/>
        </p:nvSpPr>
        <p:spPr>
          <a:xfrm>
            <a:off x="660469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3" name="Teardrop 3"/>
          <p:cNvSpPr/>
          <p:nvPr/>
        </p:nvSpPr>
        <p:spPr>
          <a:xfrm rot="5400000" flipH="1" flipV="1">
            <a:off x="546398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64" name="Oval 1863"/>
          <p:cNvSpPr/>
          <p:nvPr/>
        </p:nvSpPr>
        <p:spPr>
          <a:xfrm>
            <a:off x="597253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5" name="Teardrop 3"/>
          <p:cNvSpPr/>
          <p:nvPr/>
        </p:nvSpPr>
        <p:spPr>
          <a:xfrm rot="5400000" flipH="1" flipV="1">
            <a:off x="735969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66" name="Oval 1865"/>
          <p:cNvSpPr/>
          <p:nvPr/>
        </p:nvSpPr>
        <p:spPr>
          <a:xfrm>
            <a:off x="786901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7" name="Teardrop 3"/>
          <p:cNvSpPr/>
          <p:nvPr/>
        </p:nvSpPr>
        <p:spPr>
          <a:xfrm rot="5400000" flipH="1" flipV="1">
            <a:off x="672779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68" name="Oval 1867"/>
          <p:cNvSpPr/>
          <p:nvPr/>
        </p:nvSpPr>
        <p:spPr>
          <a:xfrm>
            <a:off x="723685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69" name="Teardrop 3"/>
          <p:cNvSpPr/>
          <p:nvPr/>
        </p:nvSpPr>
        <p:spPr>
          <a:xfrm rot="5400000" flipH="1" flipV="1">
            <a:off x="8623508"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0" name="Teardrop 3"/>
          <p:cNvSpPr/>
          <p:nvPr/>
        </p:nvSpPr>
        <p:spPr>
          <a:xfrm rot="5400000" flipH="1" flipV="1">
            <a:off x="799160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1" name="Oval 1870"/>
          <p:cNvSpPr/>
          <p:nvPr/>
        </p:nvSpPr>
        <p:spPr>
          <a:xfrm>
            <a:off x="8501175" y="2176969"/>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872" name="Teardrop 3"/>
          <p:cNvSpPr/>
          <p:nvPr/>
        </p:nvSpPr>
        <p:spPr>
          <a:xfrm rot="5400000" flipH="1" flipV="1">
            <a:off x="40874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3" name="Oval 1872"/>
          <p:cNvSpPr/>
          <p:nvPr/>
        </p:nvSpPr>
        <p:spPr>
          <a:xfrm>
            <a:off x="499838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4" name="Oval 1873"/>
          <p:cNvSpPr/>
          <p:nvPr/>
        </p:nvSpPr>
        <p:spPr>
          <a:xfrm>
            <a:off x="57504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5" name="Oval 1874"/>
          <p:cNvSpPr/>
          <p:nvPr/>
        </p:nvSpPr>
        <p:spPr>
          <a:xfrm>
            <a:off x="120695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6" name="Oval 1875"/>
          <p:cNvSpPr/>
          <p:nvPr/>
        </p:nvSpPr>
        <p:spPr>
          <a:xfrm>
            <a:off x="183885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7" name="Oval 1876"/>
          <p:cNvSpPr/>
          <p:nvPr/>
        </p:nvSpPr>
        <p:spPr>
          <a:xfrm>
            <a:off x="247076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8" name="Oval 1877"/>
          <p:cNvSpPr/>
          <p:nvPr/>
        </p:nvSpPr>
        <p:spPr>
          <a:xfrm>
            <a:off x="310266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79" name="Oval 1878"/>
          <p:cNvSpPr/>
          <p:nvPr/>
        </p:nvSpPr>
        <p:spPr>
          <a:xfrm>
            <a:off x="373457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0" name="Oval 1879"/>
          <p:cNvSpPr/>
          <p:nvPr/>
        </p:nvSpPr>
        <p:spPr>
          <a:xfrm>
            <a:off x="436647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1" name="Oval 1880"/>
          <p:cNvSpPr/>
          <p:nvPr/>
        </p:nvSpPr>
        <p:spPr>
          <a:xfrm>
            <a:off x="626219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2" name="Oval 1881"/>
          <p:cNvSpPr/>
          <p:nvPr/>
        </p:nvSpPr>
        <p:spPr>
          <a:xfrm>
            <a:off x="563028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3" name="Oval 1882"/>
          <p:cNvSpPr/>
          <p:nvPr/>
        </p:nvSpPr>
        <p:spPr>
          <a:xfrm>
            <a:off x="752600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4" name="Oval 1883"/>
          <p:cNvSpPr/>
          <p:nvPr/>
        </p:nvSpPr>
        <p:spPr>
          <a:xfrm>
            <a:off x="689409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5" name="Oval 1884"/>
          <p:cNvSpPr/>
          <p:nvPr/>
        </p:nvSpPr>
        <p:spPr>
          <a:xfrm>
            <a:off x="8789813"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6" name="Oval 1885"/>
          <p:cNvSpPr/>
          <p:nvPr/>
        </p:nvSpPr>
        <p:spPr>
          <a:xfrm>
            <a:off x="815790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7" name="Teardrop 3"/>
          <p:cNvSpPr/>
          <p:nvPr/>
        </p:nvSpPr>
        <p:spPr>
          <a:xfrm rot="5400000" flipH="1" flipV="1">
            <a:off x="4515886"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8" name="Teardrop 3"/>
          <p:cNvSpPr/>
          <p:nvPr/>
        </p:nvSpPr>
        <p:spPr>
          <a:xfrm rot="5400000" flipH="1" flipV="1">
            <a:off x="72445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89" name="Teardrop 3"/>
          <p:cNvSpPr/>
          <p:nvPr/>
        </p:nvSpPr>
        <p:spPr>
          <a:xfrm rot="5400000" flipH="1" flipV="1">
            <a:off x="135636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0" name="Teardrop 3"/>
          <p:cNvSpPr/>
          <p:nvPr/>
        </p:nvSpPr>
        <p:spPr>
          <a:xfrm rot="5400000" flipH="1" flipV="1">
            <a:off x="198826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1" name="Teardrop 3"/>
          <p:cNvSpPr/>
          <p:nvPr/>
        </p:nvSpPr>
        <p:spPr>
          <a:xfrm rot="5400000" flipH="1" flipV="1">
            <a:off x="262017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2" name="Teardrop 3"/>
          <p:cNvSpPr/>
          <p:nvPr/>
        </p:nvSpPr>
        <p:spPr>
          <a:xfrm rot="5400000" flipH="1" flipV="1">
            <a:off x="325207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3" name="Teardrop 3"/>
          <p:cNvSpPr/>
          <p:nvPr/>
        </p:nvSpPr>
        <p:spPr>
          <a:xfrm rot="5400000" flipH="1" flipV="1">
            <a:off x="388398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4" name="Teardrop 3"/>
          <p:cNvSpPr/>
          <p:nvPr/>
        </p:nvSpPr>
        <p:spPr>
          <a:xfrm rot="5400000" flipH="1" flipV="1">
            <a:off x="577969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5" name="Teardrop 3"/>
          <p:cNvSpPr/>
          <p:nvPr/>
        </p:nvSpPr>
        <p:spPr>
          <a:xfrm rot="5400000" flipH="1" flipV="1">
            <a:off x="514779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6" name="Teardrop 3"/>
          <p:cNvSpPr/>
          <p:nvPr/>
        </p:nvSpPr>
        <p:spPr>
          <a:xfrm rot="5400000" flipH="1" flipV="1">
            <a:off x="704350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7" name="Teardrop 3"/>
          <p:cNvSpPr/>
          <p:nvPr/>
        </p:nvSpPr>
        <p:spPr>
          <a:xfrm rot="5400000" flipH="1" flipV="1">
            <a:off x="641160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8" name="Teardrop 3"/>
          <p:cNvSpPr/>
          <p:nvPr/>
        </p:nvSpPr>
        <p:spPr>
          <a:xfrm rot="5400000" flipH="1" flipV="1">
            <a:off x="8307316"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99" name="Teardrop 3"/>
          <p:cNvSpPr/>
          <p:nvPr/>
        </p:nvSpPr>
        <p:spPr>
          <a:xfrm rot="5400000" flipH="1" flipV="1">
            <a:off x="767541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0" name="Teardrop 3"/>
          <p:cNvSpPr/>
          <p:nvPr/>
        </p:nvSpPr>
        <p:spPr>
          <a:xfrm rot="5400000" flipH="1" flipV="1">
            <a:off x="9255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1" name="Teardrop 3"/>
          <p:cNvSpPr/>
          <p:nvPr/>
        </p:nvSpPr>
        <p:spPr>
          <a:xfrm rot="5400000" flipH="1" flipV="1">
            <a:off x="8820002" y="2417948"/>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6"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2" name="Oval 1901"/>
          <p:cNvSpPr/>
          <p:nvPr/>
        </p:nvSpPr>
        <p:spPr>
          <a:xfrm>
            <a:off x="531499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3" name="Oval 1902"/>
          <p:cNvSpPr/>
          <p:nvPr/>
        </p:nvSpPr>
        <p:spPr>
          <a:xfrm>
            <a:off x="25975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4" name="Oval 1903"/>
          <p:cNvSpPr/>
          <p:nvPr/>
        </p:nvSpPr>
        <p:spPr>
          <a:xfrm>
            <a:off x="89165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5" name="Oval 1904"/>
          <p:cNvSpPr/>
          <p:nvPr/>
        </p:nvSpPr>
        <p:spPr>
          <a:xfrm>
            <a:off x="152356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6" name="Oval 1905"/>
          <p:cNvSpPr/>
          <p:nvPr/>
        </p:nvSpPr>
        <p:spPr>
          <a:xfrm>
            <a:off x="215546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7" name="Oval 1906"/>
          <p:cNvSpPr/>
          <p:nvPr/>
        </p:nvSpPr>
        <p:spPr>
          <a:xfrm>
            <a:off x="278737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8" name="Oval 1907"/>
          <p:cNvSpPr/>
          <p:nvPr/>
        </p:nvSpPr>
        <p:spPr>
          <a:xfrm>
            <a:off x="341927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09" name="Oval 1908"/>
          <p:cNvSpPr/>
          <p:nvPr/>
        </p:nvSpPr>
        <p:spPr>
          <a:xfrm>
            <a:off x="405118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0" name="Oval 1909"/>
          <p:cNvSpPr/>
          <p:nvPr/>
        </p:nvSpPr>
        <p:spPr>
          <a:xfrm>
            <a:off x="468308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1" name="Oval 1910"/>
          <p:cNvSpPr/>
          <p:nvPr/>
        </p:nvSpPr>
        <p:spPr>
          <a:xfrm>
            <a:off x="657880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2" name="Oval 1911"/>
          <p:cNvSpPr/>
          <p:nvPr/>
        </p:nvSpPr>
        <p:spPr>
          <a:xfrm>
            <a:off x="594689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3" name="Oval 1912"/>
          <p:cNvSpPr/>
          <p:nvPr/>
        </p:nvSpPr>
        <p:spPr>
          <a:xfrm>
            <a:off x="784261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4" name="Oval 1913"/>
          <p:cNvSpPr/>
          <p:nvPr/>
        </p:nvSpPr>
        <p:spPr>
          <a:xfrm>
            <a:off x="721070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5" name="Oval 1914"/>
          <p:cNvSpPr/>
          <p:nvPr/>
        </p:nvSpPr>
        <p:spPr>
          <a:xfrm>
            <a:off x="847451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6" name="Teardrop 3"/>
          <p:cNvSpPr/>
          <p:nvPr/>
        </p:nvSpPr>
        <p:spPr>
          <a:xfrm rot="5400000" flipH="1" flipV="1">
            <a:off x="483207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7" name="Oval 1916"/>
          <p:cNvSpPr/>
          <p:nvPr/>
        </p:nvSpPr>
        <p:spPr>
          <a:xfrm>
            <a:off x="534037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18" name="Teardrop 3"/>
          <p:cNvSpPr/>
          <p:nvPr/>
        </p:nvSpPr>
        <p:spPr>
          <a:xfrm rot="5400000" flipH="1" flipV="1">
            <a:off x="-111581" y="2729446"/>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6"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5" y="119205"/>
                  <a:pt x="551214" y="136643"/>
                  <a:pt x="551214" y="155247"/>
                </a:cubicBezTo>
                <a:cubicBezTo>
                  <a:pt x="551214" y="182497"/>
                  <a:pt x="540509" y="207247"/>
                  <a:pt x="522928" y="225380"/>
                </a:cubicBezTo>
                <a:lnTo>
                  <a:pt x="522928" y="225380"/>
                </a:lnTo>
                <a:cubicBezTo>
                  <a:pt x="504794" y="242961"/>
                  <a:pt x="480045"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2" y="49750"/>
                  <a:pt x="392961" y="24354"/>
                  <a:pt x="389142" y="0"/>
                </a:cubicBezTo>
                <a:lnTo>
                  <a:pt x="397337" y="0"/>
                </a:lnTo>
                <a:cubicBezTo>
                  <a:pt x="401479" y="11094"/>
                  <a:pt x="400548" y="22668"/>
                  <a:pt x="397481" y="33790"/>
                </a:cubicBezTo>
                <a:cubicBezTo>
                  <a:pt x="407439" y="50142"/>
                  <a:pt x="423417" y="53932"/>
                  <a:pt x="449401" y="53433"/>
                </a:cubicBezTo>
                <a:cubicBezTo>
                  <a:pt x="482408"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5" y="0"/>
                </a:lnTo>
                <a:lnTo>
                  <a:pt x="610820" y="0"/>
                </a:lnTo>
                <a:cubicBezTo>
                  <a:pt x="612423" y="2826"/>
                  <a:pt x="612602" y="5800"/>
                  <a:pt x="612648"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19" name="Oval 1918"/>
          <p:cNvSpPr/>
          <p:nvPr/>
        </p:nvSpPr>
        <p:spPr>
          <a:xfrm>
            <a:off x="28309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20" name="Teardrop 3"/>
          <p:cNvSpPr/>
          <p:nvPr/>
        </p:nvSpPr>
        <p:spPr>
          <a:xfrm rot="5400000" flipH="1" flipV="1">
            <a:off x="104064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1" name="Teardrop 3"/>
          <p:cNvSpPr/>
          <p:nvPr/>
        </p:nvSpPr>
        <p:spPr>
          <a:xfrm rot="5400000" flipH="1" flipV="1">
            <a:off x="167255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2" name="Teardrop 3"/>
          <p:cNvSpPr/>
          <p:nvPr/>
        </p:nvSpPr>
        <p:spPr>
          <a:xfrm rot="5400000" flipH="1" flipV="1">
            <a:off x="230445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3" name="Teardrop 3"/>
          <p:cNvSpPr/>
          <p:nvPr/>
        </p:nvSpPr>
        <p:spPr>
          <a:xfrm rot="5400000" flipH="1" flipV="1">
            <a:off x="293636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4" name="Teardrop 3"/>
          <p:cNvSpPr/>
          <p:nvPr/>
        </p:nvSpPr>
        <p:spPr>
          <a:xfrm rot="5400000" flipH="1" flipV="1">
            <a:off x="356826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5" name="Teardrop 3"/>
          <p:cNvSpPr/>
          <p:nvPr/>
        </p:nvSpPr>
        <p:spPr>
          <a:xfrm rot="5400000" flipH="1" flipV="1">
            <a:off x="420017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26" name="Oval 1925"/>
          <p:cNvSpPr/>
          <p:nvPr/>
        </p:nvSpPr>
        <p:spPr>
          <a:xfrm>
            <a:off x="91525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27" name="Oval 1926"/>
          <p:cNvSpPr/>
          <p:nvPr/>
        </p:nvSpPr>
        <p:spPr>
          <a:xfrm>
            <a:off x="154741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28" name="Oval 1927"/>
          <p:cNvSpPr/>
          <p:nvPr/>
        </p:nvSpPr>
        <p:spPr>
          <a:xfrm>
            <a:off x="217957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29" name="Oval 1928"/>
          <p:cNvSpPr/>
          <p:nvPr/>
        </p:nvSpPr>
        <p:spPr>
          <a:xfrm>
            <a:off x="281173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0" name="Oval 1929"/>
          <p:cNvSpPr/>
          <p:nvPr/>
        </p:nvSpPr>
        <p:spPr>
          <a:xfrm>
            <a:off x="344389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1" name="Oval 1930"/>
          <p:cNvSpPr/>
          <p:nvPr/>
        </p:nvSpPr>
        <p:spPr>
          <a:xfrm>
            <a:off x="407605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2" name="Oval 1931"/>
          <p:cNvSpPr/>
          <p:nvPr/>
        </p:nvSpPr>
        <p:spPr>
          <a:xfrm>
            <a:off x="470821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3" name="Teardrop 3"/>
          <p:cNvSpPr/>
          <p:nvPr/>
        </p:nvSpPr>
        <p:spPr>
          <a:xfrm rot="5400000" flipH="1" flipV="1">
            <a:off x="609588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34" name="Oval 1933"/>
          <p:cNvSpPr/>
          <p:nvPr/>
        </p:nvSpPr>
        <p:spPr>
          <a:xfrm>
            <a:off x="660469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5" name="Teardrop 3"/>
          <p:cNvSpPr/>
          <p:nvPr/>
        </p:nvSpPr>
        <p:spPr>
          <a:xfrm rot="5400000" flipH="1" flipV="1">
            <a:off x="546398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36" name="Oval 1935"/>
          <p:cNvSpPr/>
          <p:nvPr/>
        </p:nvSpPr>
        <p:spPr>
          <a:xfrm>
            <a:off x="597253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7" name="Teardrop 3"/>
          <p:cNvSpPr/>
          <p:nvPr/>
        </p:nvSpPr>
        <p:spPr>
          <a:xfrm rot="5400000" flipH="1" flipV="1">
            <a:off x="735969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38" name="Oval 1937"/>
          <p:cNvSpPr/>
          <p:nvPr/>
        </p:nvSpPr>
        <p:spPr>
          <a:xfrm>
            <a:off x="786901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39" name="Teardrop 3"/>
          <p:cNvSpPr/>
          <p:nvPr/>
        </p:nvSpPr>
        <p:spPr>
          <a:xfrm rot="5400000" flipH="1" flipV="1">
            <a:off x="672779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0" name="Oval 1939"/>
          <p:cNvSpPr/>
          <p:nvPr/>
        </p:nvSpPr>
        <p:spPr>
          <a:xfrm>
            <a:off x="723685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41" name="Teardrop 3"/>
          <p:cNvSpPr/>
          <p:nvPr/>
        </p:nvSpPr>
        <p:spPr>
          <a:xfrm rot="5400000" flipH="1" flipV="1">
            <a:off x="8623508"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2" name="Teardrop 3"/>
          <p:cNvSpPr/>
          <p:nvPr/>
        </p:nvSpPr>
        <p:spPr>
          <a:xfrm rot="5400000" flipH="1" flipV="1">
            <a:off x="799160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3" name="Oval 1942"/>
          <p:cNvSpPr/>
          <p:nvPr/>
        </p:nvSpPr>
        <p:spPr>
          <a:xfrm>
            <a:off x="8501175" y="2810103"/>
            <a:ext cx="75011" cy="75011"/>
          </a:xfrm>
          <a:prstGeom prst="ellipse">
            <a:avLst/>
          </a:prstGeom>
          <a:solidFill>
            <a:schemeClr val="bg1"/>
          </a:solidFill>
          <a:ln w="13970">
            <a:solidFill>
              <a:schemeClr val="accent3">
                <a:lumMod val="75000"/>
              </a:schemeClr>
            </a:solidFill>
          </a:ln>
        </p:spPr>
        <p:style>
          <a:lnRef idx="1">
            <a:schemeClr val="accent1"/>
          </a:lnRef>
          <a:fillRef idx="0">
            <a:schemeClr val="accent1"/>
          </a:fillRef>
          <a:effectRef idx="0">
            <a:schemeClr val="accent1"/>
          </a:effectRef>
          <a:fontRef idx="minor">
            <a:schemeClr val="tx1"/>
          </a:fontRef>
        </p:style>
      </p:sp>
      <p:sp>
        <p:nvSpPr>
          <p:cNvPr id="1944" name="Teardrop 3"/>
          <p:cNvSpPr/>
          <p:nvPr/>
        </p:nvSpPr>
        <p:spPr>
          <a:xfrm rot="5400000" flipH="1" flipV="1">
            <a:off x="40874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5" name="Oval 1944"/>
          <p:cNvSpPr/>
          <p:nvPr/>
        </p:nvSpPr>
        <p:spPr>
          <a:xfrm>
            <a:off x="499838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6" name="Oval 1945"/>
          <p:cNvSpPr/>
          <p:nvPr/>
        </p:nvSpPr>
        <p:spPr>
          <a:xfrm>
            <a:off x="57504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7" name="Oval 1946"/>
          <p:cNvSpPr/>
          <p:nvPr/>
        </p:nvSpPr>
        <p:spPr>
          <a:xfrm>
            <a:off x="120695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8" name="Oval 1947"/>
          <p:cNvSpPr/>
          <p:nvPr/>
        </p:nvSpPr>
        <p:spPr>
          <a:xfrm>
            <a:off x="183885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49" name="Oval 1948"/>
          <p:cNvSpPr/>
          <p:nvPr/>
        </p:nvSpPr>
        <p:spPr>
          <a:xfrm>
            <a:off x="247076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0" name="Oval 1949"/>
          <p:cNvSpPr/>
          <p:nvPr/>
        </p:nvSpPr>
        <p:spPr>
          <a:xfrm>
            <a:off x="310266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1" name="Oval 1950"/>
          <p:cNvSpPr/>
          <p:nvPr/>
        </p:nvSpPr>
        <p:spPr>
          <a:xfrm>
            <a:off x="373457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2" name="Oval 1951"/>
          <p:cNvSpPr/>
          <p:nvPr/>
        </p:nvSpPr>
        <p:spPr>
          <a:xfrm>
            <a:off x="436647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3" name="Oval 1952"/>
          <p:cNvSpPr/>
          <p:nvPr/>
        </p:nvSpPr>
        <p:spPr>
          <a:xfrm>
            <a:off x="626219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4" name="Oval 1953"/>
          <p:cNvSpPr/>
          <p:nvPr/>
        </p:nvSpPr>
        <p:spPr>
          <a:xfrm>
            <a:off x="563028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5" name="Oval 1954"/>
          <p:cNvSpPr/>
          <p:nvPr/>
        </p:nvSpPr>
        <p:spPr>
          <a:xfrm>
            <a:off x="752600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6" name="Oval 1955"/>
          <p:cNvSpPr/>
          <p:nvPr/>
        </p:nvSpPr>
        <p:spPr>
          <a:xfrm>
            <a:off x="689409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7" name="Oval 1956"/>
          <p:cNvSpPr/>
          <p:nvPr/>
        </p:nvSpPr>
        <p:spPr>
          <a:xfrm>
            <a:off x="8789813"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8" name="Oval 1957"/>
          <p:cNvSpPr/>
          <p:nvPr/>
        </p:nvSpPr>
        <p:spPr>
          <a:xfrm>
            <a:off x="815790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59" name="Teardrop 3"/>
          <p:cNvSpPr/>
          <p:nvPr/>
        </p:nvSpPr>
        <p:spPr>
          <a:xfrm rot="5400000" flipH="1" flipV="1">
            <a:off x="4515886"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0" name="Teardrop 3"/>
          <p:cNvSpPr/>
          <p:nvPr/>
        </p:nvSpPr>
        <p:spPr>
          <a:xfrm rot="5400000" flipH="1" flipV="1">
            <a:off x="72445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1" name="Teardrop 3"/>
          <p:cNvSpPr/>
          <p:nvPr/>
        </p:nvSpPr>
        <p:spPr>
          <a:xfrm rot="5400000" flipH="1" flipV="1">
            <a:off x="135636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2" name="Teardrop 3"/>
          <p:cNvSpPr/>
          <p:nvPr/>
        </p:nvSpPr>
        <p:spPr>
          <a:xfrm rot="5400000" flipH="1" flipV="1">
            <a:off x="198826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3" name="Teardrop 3"/>
          <p:cNvSpPr/>
          <p:nvPr/>
        </p:nvSpPr>
        <p:spPr>
          <a:xfrm rot="5400000" flipH="1" flipV="1">
            <a:off x="262017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4" name="Teardrop 3"/>
          <p:cNvSpPr/>
          <p:nvPr/>
        </p:nvSpPr>
        <p:spPr>
          <a:xfrm rot="5400000" flipH="1" flipV="1">
            <a:off x="325207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5" name="Teardrop 3"/>
          <p:cNvSpPr/>
          <p:nvPr/>
        </p:nvSpPr>
        <p:spPr>
          <a:xfrm rot="5400000" flipH="1" flipV="1">
            <a:off x="388398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6" name="Teardrop 3"/>
          <p:cNvSpPr/>
          <p:nvPr/>
        </p:nvSpPr>
        <p:spPr>
          <a:xfrm rot="5400000" flipH="1" flipV="1">
            <a:off x="577969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7" name="Teardrop 3"/>
          <p:cNvSpPr/>
          <p:nvPr/>
        </p:nvSpPr>
        <p:spPr>
          <a:xfrm rot="5400000" flipH="1" flipV="1">
            <a:off x="514779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8" name="Teardrop 3"/>
          <p:cNvSpPr/>
          <p:nvPr/>
        </p:nvSpPr>
        <p:spPr>
          <a:xfrm rot="5400000" flipH="1" flipV="1">
            <a:off x="704350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69" name="Teardrop 3"/>
          <p:cNvSpPr/>
          <p:nvPr/>
        </p:nvSpPr>
        <p:spPr>
          <a:xfrm rot="5400000" flipH="1" flipV="1">
            <a:off x="641160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0" name="Teardrop 3"/>
          <p:cNvSpPr/>
          <p:nvPr/>
        </p:nvSpPr>
        <p:spPr>
          <a:xfrm rot="5400000" flipH="1" flipV="1">
            <a:off x="8307316"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1" name="Teardrop 3"/>
          <p:cNvSpPr/>
          <p:nvPr/>
        </p:nvSpPr>
        <p:spPr>
          <a:xfrm rot="5400000" flipH="1" flipV="1">
            <a:off x="767541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2" name="Teardrop 3"/>
          <p:cNvSpPr/>
          <p:nvPr/>
        </p:nvSpPr>
        <p:spPr>
          <a:xfrm rot="5400000" flipH="1" flipV="1">
            <a:off x="9255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3" name="Teardrop 3"/>
          <p:cNvSpPr/>
          <p:nvPr/>
        </p:nvSpPr>
        <p:spPr>
          <a:xfrm rot="5400000" flipH="1" flipV="1">
            <a:off x="8820002" y="3052452"/>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8" y="250112"/>
                  <a:pt x="155376" y="250112"/>
                </a:cubicBezTo>
                <a:cubicBezTo>
                  <a:pt x="174455" y="249746"/>
                  <a:pt x="198601" y="254980"/>
                  <a:pt x="211458" y="268141"/>
                </a:cubicBezTo>
                <a:cubicBezTo>
                  <a:pt x="215886"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7"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60" y="254779"/>
                  <a:pt x="246352" y="254786"/>
                </a:cubicBezTo>
                <a:cubicBezTo>
                  <a:pt x="246345" y="254794"/>
                  <a:pt x="246337" y="254801"/>
                  <a:pt x="246329" y="254808"/>
                </a:cubicBezTo>
                <a:lnTo>
                  <a:pt x="238101" y="246581"/>
                </a:lnTo>
                <a:lnTo>
                  <a:pt x="223742" y="268215"/>
                </a:lnTo>
                <a:lnTo>
                  <a:pt x="190546" y="268215"/>
                </a:lnTo>
                <a:cubicBezTo>
                  <a:pt x="181970" y="262570"/>
                  <a:pt x="170130" y="261374"/>
                  <a:pt x="154813" y="261668"/>
                </a:cubicBezTo>
                <a:cubicBezTo>
                  <a:pt x="121806" y="261668"/>
                  <a:pt x="92467" y="245961"/>
                  <a:pt x="74179"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90" y="195895"/>
                  <a:pt x="53000" y="178457"/>
                  <a:pt x="53000" y="159854"/>
                </a:cubicBezTo>
                <a:cubicBezTo>
                  <a:pt x="53000" y="132604"/>
                  <a:pt x="63706" y="107854"/>
                  <a:pt x="81286" y="89721"/>
                </a:cubicBez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4" name="Oval 1973"/>
          <p:cNvSpPr/>
          <p:nvPr/>
        </p:nvSpPr>
        <p:spPr>
          <a:xfrm>
            <a:off x="531499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5" name="Oval 1974"/>
          <p:cNvSpPr/>
          <p:nvPr/>
        </p:nvSpPr>
        <p:spPr>
          <a:xfrm>
            <a:off x="25975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6" name="Oval 1975"/>
          <p:cNvSpPr/>
          <p:nvPr/>
        </p:nvSpPr>
        <p:spPr>
          <a:xfrm>
            <a:off x="89165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7" name="Oval 1976"/>
          <p:cNvSpPr/>
          <p:nvPr/>
        </p:nvSpPr>
        <p:spPr>
          <a:xfrm>
            <a:off x="152356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8" name="Oval 1977"/>
          <p:cNvSpPr/>
          <p:nvPr/>
        </p:nvSpPr>
        <p:spPr>
          <a:xfrm>
            <a:off x="215546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79" name="Oval 1978"/>
          <p:cNvSpPr/>
          <p:nvPr/>
        </p:nvSpPr>
        <p:spPr>
          <a:xfrm>
            <a:off x="278737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0" name="Oval 1979"/>
          <p:cNvSpPr/>
          <p:nvPr/>
        </p:nvSpPr>
        <p:spPr>
          <a:xfrm>
            <a:off x="341927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1" name="Oval 1980"/>
          <p:cNvSpPr/>
          <p:nvPr/>
        </p:nvSpPr>
        <p:spPr>
          <a:xfrm>
            <a:off x="405118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2" name="Oval 1981"/>
          <p:cNvSpPr/>
          <p:nvPr/>
        </p:nvSpPr>
        <p:spPr>
          <a:xfrm>
            <a:off x="468308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3" name="Oval 1982"/>
          <p:cNvSpPr/>
          <p:nvPr/>
        </p:nvSpPr>
        <p:spPr>
          <a:xfrm>
            <a:off x="657880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4" name="Oval 1983"/>
          <p:cNvSpPr/>
          <p:nvPr/>
        </p:nvSpPr>
        <p:spPr>
          <a:xfrm>
            <a:off x="594689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5" name="Oval 1984"/>
          <p:cNvSpPr/>
          <p:nvPr/>
        </p:nvSpPr>
        <p:spPr>
          <a:xfrm>
            <a:off x="784261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6" name="Oval 1985"/>
          <p:cNvSpPr/>
          <p:nvPr/>
        </p:nvSpPr>
        <p:spPr>
          <a:xfrm>
            <a:off x="721070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7" name="Oval 1986"/>
          <p:cNvSpPr/>
          <p:nvPr/>
        </p:nvSpPr>
        <p:spPr>
          <a:xfrm>
            <a:off x="847451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8" name="Teardrop 3"/>
          <p:cNvSpPr/>
          <p:nvPr/>
        </p:nvSpPr>
        <p:spPr>
          <a:xfrm rot="5400000" flipH="1" flipV="1">
            <a:off x="4977107"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89" name="Teardrop 3"/>
          <p:cNvSpPr/>
          <p:nvPr/>
        </p:nvSpPr>
        <p:spPr>
          <a:xfrm rot="5400000" flipH="1" flipV="1">
            <a:off x="17179" y="3237193"/>
            <a:ext cx="174630" cy="208987"/>
          </a:xfrm>
          <a:custGeom>
            <a:avLst/>
            <a:gdLst/>
            <a:ahLst/>
            <a:cxnLst/>
            <a:rect l="l" t="t" r="r" b="b"/>
            <a:pathLst>
              <a:path w="232840" h="278649">
                <a:moveTo>
                  <a:pt x="232840" y="8776"/>
                </a:moveTo>
                <a:cubicBezTo>
                  <a:pt x="232449" y="34030"/>
                  <a:pt x="222519" y="59101"/>
                  <a:pt x="203250" y="78369"/>
                </a:cubicBezTo>
                <a:cubicBezTo>
                  <a:pt x="190082" y="91537"/>
                  <a:pt x="174206" y="100343"/>
                  <a:pt x="157326" y="104416"/>
                </a:cubicBezTo>
                <a:cubicBezTo>
                  <a:pt x="166417" y="119205"/>
                  <a:pt x="171406" y="136643"/>
                  <a:pt x="171406" y="155247"/>
                </a:cubicBezTo>
                <a:cubicBezTo>
                  <a:pt x="171406" y="182497"/>
                  <a:pt x="160701" y="207247"/>
                  <a:pt x="143120" y="225380"/>
                </a:cubicBezTo>
                <a:cubicBezTo>
                  <a:pt x="124986" y="242961"/>
                  <a:pt x="100237" y="253667"/>
                  <a:pt x="72986" y="253667"/>
                </a:cubicBezTo>
                <a:cubicBezTo>
                  <a:pt x="54383" y="253667"/>
                  <a:pt x="36945" y="248677"/>
                  <a:pt x="22156" y="239586"/>
                </a:cubicBezTo>
                <a:lnTo>
                  <a:pt x="0" y="278649"/>
                </a:lnTo>
                <a:lnTo>
                  <a:pt x="0" y="260595"/>
                </a:lnTo>
                <a:cubicBezTo>
                  <a:pt x="5973" y="252057"/>
                  <a:pt x="9654" y="242433"/>
                  <a:pt x="11467" y="232488"/>
                </a:cubicBezTo>
                <a:lnTo>
                  <a:pt x="0" y="218900"/>
                </a:lnTo>
                <a:lnTo>
                  <a:pt x="0" y="201603"/>
                </a:lnTo>
                <a:cubicBezTo>
                  <a:pt x="14950" y="226291"/>
                  <a:pt x="42305" y="241857"/>
                  <a:pt x="73296" y="241857"/>
                </a:cubicBezTo>
                <a:cubicBezTo>
                  <a:pt x="97207" y="241857"/>
                  <a:pt x="118953" y="232592"/>
                  <a:pt x="134965" y="217271"/>
                </a:cubicBezTo>
                <a:lnTo>
                  <a:pt x="0" y="82306"/>
                </a:lnTo>
                <a:lnTo>
                  <a:pt x="0" y="82216"/>
                </a:lnTo>
                <a:lnTo>
                  <a:pt x="135010" y="217225"/>
                </a:lnTo>
                <a:cubicBezTo>
                  <a:pt x="150331" y="201213"/>
                  <a:pt x="159597" y="179467"/>
                  <a:pt x="159597" y="155556"/>
                </a:cubicBezTo>
                <a:cubicBezTo>
                  <a:pt x="159597" y="105538"/>
                  <a:pt x="119048" y="64989"/>
                  <a:pt x="69030" y="64989"/>
                </a:cubicBezTo>
                <a:cubicBezTo>
                  <a:pt x="49952" y="65355"/>
                  <a:pt x="25806" y="60121"/>
                  <a:pt x="12948" y="46961"/>
                </a:cubicBezTo>
                <a:lnTo>
                  <a:pt x="0" y="66032"/>
                </a:lnTo>
                <a:lnTo>
                  <a:pt x="0" y="46474"/>
                </a:lnTo>
                <a:cubicBezTo>
                  <a:pt x="9193" y="32573"/>
                  <a:pt x="11853" y="16060"/>
                  <a:pt x="9334" y="0"/>
                </a:cubicBezTo>
                <a:lnTo>
                  <a:pt x="17529" y="0"/>
                </a:lnTo>
                <a:cubicBezTo>
                  <a:pt x="21671" y="11094"/>
                  <a:pt x="20740" y="22668"/>
                  <a:pt x="17673" y="33790"/>
                </a:cubicBezTo>
                <a:cubicBezTo>
                  <a:pt x="27631" y="50142"/>
                  <a:pt x="43609" y="53932"/>
                  <a:pt x="69593" y="53433"/>
                </a:cubicBezTo>
                <a:cubicBezTo>
                  <a:pt x="102600" y="53434"/>
                  <a:pt x="131938" y="69140"/>
                  <a:pt x="150227" y="93727"/>
                </a:cubicBezTo>
                <a:cubicBezTo>
                  <a:pt x="166735" y="90718"/>
                  <a:pt x="182357" y="82561"/>
                  <a:pt x="195118" y="69800"/>
                </a:cubicBezTo>
                <a:cubicBezTo>
                  <a:pt x="212026" y="52893"/>
                  <a:pt x="220851" y="30964"/>
                  <a:pt x="221339" y="8808"/>
                </a:cubicBezTo>
                <a:lnTo>
                  <a:pt x="136174" y="8808"/>
                </a:lnTo>
                <a:lnTo>
                  <a:pt x="136173" y="8744"/>
                </a:lnTo>
                <a:lnTo>
                  <a:pt x="221340" y="8744"/>
                </a:lnTo>
                <a:lnTo>
                  <a:pt x="219467" y="0"/>
                </a:lnTo>
                <a:lnTo>
                  <a:pt x="231012" y="0"/>
                </a:lnTo>
                <a:cubicBezTo>
                  <a:pt x="232616" y="2826"/>
                  <a:pt x="232794" y="5800"/>
                  <a:pt x="232840" y="8776"/>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0" name="Teardrop 3"/>
          <p:cNvSpPr/>
          <p:nvPr/>
        </p:nvSpPr>
        <p:spPr>
          <a:xfrm rot="5400000" flipH="1" flipV="1">
            <a:off x="118567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6"/>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lnTo>
                  <a:pt x="143120" y="486503"/>
                </a:lnTo>
                <a:cubicBezTo>
                  <a:pt x="124986" y="504084"/>
                  <a:pt x="100237" y="514790"/>
                  <a:pt x="72986" y="514790"/>
                </a:cubicBezTo>
                <a:cubicBezTo>
                  <a:pt x="54383" y="514790"/>
                  <a:pt x="36945" y="509800"/>
                  <a:pt x="22156" y="500710"/>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50"/>
                  <a:pt x="133071" y="187160"/>
                </a:cubicBezTo>
                <a:cubicBezTo>
                  <a:pt x="149460" y="170771"/>
                  <a:pt x="159597" y="148129"/>
                  <a:pt x="159597" y="123119"/>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09"/>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5"/>
                  <a:pt x="203250" y="200305"/>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1" name="Teardrop 3"/>
          <p:cNvSpPr/>
          <p:nvPr/>
        </p:nvSpPr>
        <p:spPr>
          <a:xfrm rot="5400000" flipH="1" flipV="1">
            <a:off x="181758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7"/>
                  <a:pt x="171406" y="416370"/>
                </a:cubicBezTo>
                <a:cubicBezTo>
                  <a:pt x="171406" y="443620"/>
                  <a:pt x="160701" y="468370"/>
                  <a:pt x="143120" y="486503"/>
                </a:cubicBezTo>
                <a:cubicBezTo>
                  <a:pt x="124986" y="504084"/>
                  <a:pt x="100237" y="514790"/>
                  <a:pt x="72986" y="514790"/>
                </a:cubicBezTo>
                <a:cubicBezTo>
                  <a:pt x="54383" y="514790"/>
                  <a:pt x="36945" y="509800"/>
                  <a:pt x="22156" y="500710"/>
                </a:cubicBezTo>
                <a:lnTo>
                  <a:pt x="0" y="539772"/>
                </a:lnTo>
                <a:lnTo>
                  <a:pt x="0" y="521718"/>
                </a:lnTo>
                <a:cubicBezTo>
                  <a:pt x="5973" y="513180"/>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9"/>
                </a:lnTo>
                <a:lnTo>
                  <a:pt x="135010" y="478348"/>
                </a:lnTo>
                <a:cubicBezTo>
                  <a:pt x="150331" y="462336"/>
                  <a:pt x="159597" y="440590"/>
                  <a:pt x="159597" y="416680"/>
                </a:cubicBezTo>
                <a:cubicBezTo>
                  <a:pt x="159597" y="366661"/>
                  <a:pt x="119048" y="326112"/>
                  <a:pt x="69030" y="326113"/>
                </a:cubicBezTo>
                <a:cubicBezTo>
                  <a:pt x="49952" y="326478"/>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2" name="Teardrop 3"/>
          <p:cNvSpPr/>
          <p:nvPr/>
        </p:nvSpPr>
        <p:spPr>
          <a:xfrm rot="5400000" flipH="1" flipV="1">
            <a:off x="244948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7"/>
                  <a:pt x="171406" y="416370"/>
                </a:cubicBezTo>
                <a:cubicBezTo>
                  <a:pt x="171406" y="443620"/>
                  <a:pt x="160701" y="468370"/>
                  <a:pt x="143120" y="486503"/>
                </a:cubicBezTo>
                <a:cubicBezTo>
                  <a:pt x="124986" y="504084"/>
                  <a:pt x="100237" y="514790"/>
                  <a:pt x="72986" y="514790"/>
                </a:cubicBezTo>
                <a:cubicBezTo>
                  <a:pt x="54383" y="514790"/>
                  <a:pt x="36945" y="509800"/>
                  <a:pt x="22156" y="500710"/>
                </a:cubicBezTo>
                <a:lnTo>
                  <a:pt x="0" y="539772"/>
                </a:lnTo>
                <a:lnTo>
                  <a:pt x="0" y="521718"/>
                </a:lnTo>
                <a:cubicBezTo>
                  <a:pt x="5973" y="513180"/>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9"/>
                </a:lnTo>
                <a:lnTo>
                  <a:pt x="135010" y="478348"/>
                </a:lnTo>
                <a:cubicBezTo>
                  <a:pt x="150331" y="462336"/>
                  <a:pt x="159597" y="440590"/>
                  <a:pt x="159597" y="416680"/>
                </a:cubicBezTo>
                <a:cubicBezTo>
                  <a:pt x="159597" y="366661"/>
                  <a:pt x="119048" y="326112"/>
                  <a:pt x="69030" y="326113"/>
                </a:cubicBezTo>
                <a:cubicBezTo>
                  <a:pt x="49952" y="326478"/>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3" name="Teardrop 3"/>
          <p:cNvSpPr/>
          <p:nvPr/>
        </p:nvSpPr>
        <p:spPr>
          <a:xfrm rot="5400000" flipH="1" flipV="1">
            <a:off x="3081392" y="3139272"/>
            <a:ext cx="174630" cy="404830"/>
          </a:xfrm>
          <a:custGeom>
            <a:avLst/>
            <a:gdLst/>
            <a:ahLst/>
            <a:cxnLst/>
            <a:rect l="l" t="t" r="r" b="b"/>
            <a:pathLst>
              <a:path w="232840" h="539773">
                <a:moveTo>
                  <a:pt x="221340" y="269867"/>
                </a:moveTo>
                <a:cubicBezTo>
                  <a:pt x="220851" y="247712"/>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6"/>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4" name="Teardrop 3"/>
          <p:cNvSpPr/>
          <p:nvPr/>
        </p:nvSpPr>
        <p:spPr>
          <a:xfrm rot="5400000" flipH="1" flipV="1">
            <a:off x="3713297"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5" name="Teardrop 3"/>
          <p:cNvSpPr/>
          <p:nvPr/>
        </p:nvSpPr>
        <p:spPr>
          <a:xfrm rot="5400000" flipH="1" flipV="1">
            <a:off x="4345202"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6" name="Teardrop 3"/>
          <p:cNvSpPr/>
          <p:nvPr/>
        </p:nvSpPr>
        <p:spPr>
          <a:xfrm rot="5400000" flipH="1" flipV="1">
            <a:off x="624091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7" name="Teardrop 3"/>
          <p:cNvSpPr/>
          <p:nvPr/>
        </p:nvSpPr>
        <p:spPr>
          <a:xfrm rot="5400000" flipH="1" flipV="1">
            <a:off x="5609012"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6"/>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8" name="Teardrop 3"/>
          <p:cNvSpPr/>
          <p:nvPr/>
        </p:nvSpPr>
        <p:spPr>
          <a:xfrm rot="5400000" flipH="1" flipV="1">
            <a:off x="750472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999" name="Teardrop 3"/>
          <p:cNvSpPr/>
          <p:nvPr/>
        </p:nvSpPr>
        <p:spPr>
          <a:xfrm rot="5400000" flipH="1" flipV="1">
            <a:off x="687282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7"/>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6"/>
                  <a:pt x="5972" y="26608"/>
                  <a:pt x="0" y="18073"/>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00" name="Teardrop 3"/>
          <p:cNvSpPr/>
          <p:nvPr/>
        </p:nvSpPr>
        <p:spPr>
          <a:xfrm rot="5400000" flipH="1" flipV="1">
            <a:off x="8768535"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01" name="Teardrop 3"/>
          <p:cNvSpPr/>
          <p:nvPr/>
        </p:nvSpPr>
        <p:spPr>
          <a:xfrm rot="5400000" flipH="1" flipV="1">
            <a:off x="813663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6"/>
                  <a:pt x="5972" y="26608"/>
                  <a:pt x="0" y="18073"/>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02" name="Teardrop 3"/>
          <p:cNvSpPr/>
          <p:nvPr/>
        </p:nvSpPr>
        <p:spPr>
          <a:xfrm rot="5400000" flipH="1" flipV="1">
            <a:off x="550037"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3"/>
                  <a:pt x="69593" y="225242"/>
                </a:cubicBezTo>
                <a:cubicBezTo>
                  <a:pt x="43433" y="224741"/>
                  <a:pt x="27415" y="228586"/>
                  <a:pt x="17461" y="245212"/>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lnTo>
                  <a:pt x="143120" y="486503"/>
                </a:lnTo>
                <a:cubicBezTo>
                  <a:pt x="124986" y="504084"/>
                  <a:pt x="100237" y="514790"/>
                  <a:pt x="72986" y="514790"/>
                </a:cubicBezTo>
                <a:cubicBezTo>
                  <a:pt x="54383" y="514790"/>
                  <a:pt x="36945" y="509800"/>
                  <a:pt x="22156" y="500710"/>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8"/>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50"/>
                  <a:pt x="133071" y="187160"/>
                </a:cubicBezTo>
                <a:cubicBezTo>
                  <a:pt x="149460" y="170771"/>
                  <a:pt x="159597" y="148129"/>
                  <a:pt x="159597" y="123119"/>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03" name="Oval 1651"/>
          <p:cNvSpPr/>
          <p:nvPr/>
        </p:nvSpPr>
        <p:spPr>
          <a:xfrm>
            <a:off x="609465" y="3420989"/>
            <a:ext cx="8273246" cy="8012"/>
          </a:xfrm>
          <a:custGeom>
            <a:avLst/>
            <a:gdLst/>
            <a:ahLst/>
            <a:cxnLst/>
            <a:rect l="l" t="t" r="r" b="b"/>
            <a:pathLst>
              <a:path w="11030995" h="10682">
                <a:moveTo>
                  <a:pt x="10992007" y="0"/>
                </a:moveTo>
                <a:cubicBezTo>
                  <a:pt x="11006265" y="0"/>
                  <a:pt x="11019702" y="3516"/>
                  <a:pt x="11030995" y="10682"/>
                </a:cubicBezTo>
                <a:lnTo>
                  <a:pt x="10953019" y="10682"/>
                </a:lnTo>
                <a:cubicBezTo>
                  <a:pt x="10964312" y="3516"/>
                  <a:pt x="10977749" y="0"/>
                  <a:pt x="10992007" y="0"/>
                </a:cubicBezTo>
                <a:close/>
                <a:moveTo>
                  <a:pt x="10149468" y="0"/>
                </a:moveTo>
                <a:cubicBezTo>
                  <a:pt x="10163726" y="0"/>
                  <a:pt x="10177163" y="3516"/>
                  <a:pt x="10188456" y="10682"/>
                </a:cubicBezTo>
                <a:lnTo>
                  <a:pt x="10110480" y="10682"/>
                </a:lnTo>
                <a:cubicBezTo>
                  <a:pt x="10121773" y="3516"/>
                  <a:pt x="10135210" y="0"/>
                  <a:pt x="10149468" y="0"/>
                </a:cubicBezTo>
                <a:close/>
                <a:moveTo>
                  <a:pt x="9306928" y="0"/>
                </a:moveTo>
                <a:cubicBezTo>
                  <a:pt x="9321186" y="0"/>
                  <a:pt x="9334623" y="3516"/>
                  <a:pt x="9345916" y="10682"/>
                </a:cubicBezTo>
                <a:lnTo>
                  <a:pt x="9267940" y="10682"/>
                </a:lnTo>
                <a:cubicBezTo>
                  <a:pt x="9279233" y="3516"/>
                  <a:pt x="9292670" y="0"/>
                  <a:pt x="9306928" y="0"/>
                </a:cubicBezTo>
                <a:close/>
                <a:moveTo>
                  <a:pt x="8464388" y="0"/>
                </a:moveTo>
                <a:cubicBezTo>
                  <a:pt x="8478646" y="0"/>
                  <a:pt x="8492083" y="3516"/>
                  <a:pt x="8503376" y="10682"/>
                </a:cubicBezTo>
                <a:lnTo>
                  <a:pt x="8425400" y="10682"/>
                </a:lnTo>
                <a:cubicBezTo>
                  <a:pt x="8436693" y="3516"/>
                  <a:pt x="8450130" y="0"/>
                  <a:pt x="8464388" y="0"/>
                </a:cubicBezTo>
                <a:close/>
                <a:moveTo>
                  <a:pt x="7621848" y="0"/>
                </a:moveTo>
                <a:cubicBezTo>
                  <a:pt x="7636106" y="0"/>
                  <a:pt x="7649543" y="3516"/>
                  <a:pt x="7660836" y="10682"/>
                </a:cubicBezTo>
                <a:lnTo>
                  <a:pt x="7582860" y="10682"/>
                </a:lnTo>
                <a:cubicBezTo>
                  <a:pt x="7594153" y="3516"/>
                  <a:pt x="7607590" y="0"/>
                  <a:pt x="7621848" y="0"/>
                </a:cubicBezTo>
                <a:close/>
                <a:moveTo>
                  <a:pt x="6779308" y="0"/>
                </a:moveTo>
                <a:cubicBezTo>
                  <a:pt x="6793566" y="0"/>
                  <a:pt x="6807003" y="3516"/>
                  <a:pt x="6818296" y="10682"/>
                </a:cubicBezTo>
                <a:lnTo>
                  <a:pt x="6740320" y="10682"/>
                </a:lnTo>
                <a:cubicBezTo>
                  <a:pt x="6751613" y="3516"/>
                  <a:pt x="6765050" y="0"/>
                  <a:pt x="6779308" y="0"/>
                </a:cubicBezTo>
                <a:close/>
                <a:moveTo>
                  <a:pt x="5936768" y="0"/>
                </a:moveTo>
                <a:cubicBezTo>
                  <a:pt x="5951026" y="0"/>
                  <a:pt x="5964463" y="3516"/>
                  <a:pt x="5975757" y="10682"/>
                </a:cubicBezTo>
                <a:lnTo>
                  <a:pt x="5897780" y="10682"/>
                </a:lnTo>
                <a:cubicBezTo>
                  <a:pt x="5909073" y="3516"/>
                  <a:pt x="5922510" y="0"/>
                  <a:pt x="5936768" y="0"/>
                </a:cubicBezTo>
                <a:close/>
                <a:moveTo>
                  <a:pt x="5094228" y="0"/>
                </a:moveTo>
                <a:cubicBezTo>
                  <a:pt x="5108486" y="0"/>
                  <a:pt x="5121923" y="3516"/>
                  <a:pt x="5133217" y="10682"/>
                </a:cubicBezTo>
                <a:lnTo>
                  <a:pt x="5055240" y="10682"/>
                </a:lnTo>
                <a:cubicBezTo>
                  <a:pt x="5066533" y="3516"/>
                  <a:pt x="5079970" y="0"/>
                  <a:pt x="5094228" y="0"/>
                </a:cubicBezTo>
                <a:close/>
                <a:moveTo>
                  <a:pt x="4251688" y="0"/>
                </a:moveTo>
                <a:cubicBezTo>
                  <a:pt x="4265946" y="0"/>
                  <a:pt x="4279383" y="3516"/>
                  <a:pt x="4290676" y="10682"/>
                </a:cubicBezTo>
                <a:lnTo>
                  <a:pt x="4212700" y="10682"/>
                </a:lnTo>
                <a:cubicBezTo>
                  <a:pt x="4223993" y="3516"/>
                  <a:pt x="4237430" y="0"/>
                  <a:pt x="4251688" y="0"/>
                </a:cubicBezTo>
                <a:close/>
                <a:moveTo>
                  <a:pt x="3409148" y="0"/>
                </a:moveTo>
                <a:cubicBezTo>
                  <a:pt x="3423406" y="0"/>
                  <a:pt x="3436843" y="3516"/>
                  <a:pt x="3448136" y="10682"/>
                </a:cubicBezTo>
                <a:lnTo>
                  <a:pt x="3370160" y="10682"/>
                </a:lnTo>
                <a:cubicBezTo>
                  <a:pt x="3381453" y="3516"/>
                  <a:pt x="3394890" y="0"/>
                  <a:pt x="3409148" y="0"/>
                </a:cubicBezTo>
                <a:close/>
                <a:moveTo>
                  <a:pt x="2566608" y="0"/>
                </a:moveTo>
                <a:cubicBezTo>
                  <a:pt x="2580866" y="0"/>
                  <a:pt x="2594303" y="3516"/>
                  <a:pt x="2605596" y="10682"/>
                </a:cubicBezTo>
                <a:lnTo>
                  <a:pt x="2527620" y="10682"/>
                </a:lnTo>
                <a:cubicBezTo>
                  <a:pt x="2538913" y="3516"/>
                  <a:pt x="2552350" y="0"/>
                  <a:pt x="2566608" y="0"/>
                </a:cubicBezTo>
                <a:close/>
                <a:moveTo>
                  <a:pt x="1724068" y="0"/>
                </a:moveTo>
                <a:cubicBezTo>
                  <a:pt x="1738326" y="0"/>
                  <a:pt x="1751763" y="3516"/>
                  <a:pt x="1763056" y="10682"/>
                </a:cubicBezTo>
                <a:lnTo>
                  <a:pt x="1685080" y="10682"/>
                </a:lnTo>
                <a:cubicBezTo>
                  <a:pt x="1696373" y="3516"/>
                  <a:pt x="1709810" y="0"/>
                  <a:pt x="1724068" y="0"/>
                </a:cubicBezTo>
                <a:close/>
                <a:moveTo>
                  <a:pt x="881528" y="0"/>
                </a:moveTo>
                <a:cubicBezTo>
                  <a:pt x="895786" y="0"/>
                  <a:pt x="909223" y="3516"/>
                  <a:pt x="920516" y="10682"/>
                </a:cubicBezTo>
                <a:lnTo>
                  <a:pt x="842540" y="10682"/>
                </a:lnTo>
                <a:cubicBezTo>
                  <a:pt x="853833" y="3516"/>
                  <a:pt x="867270" y="0"/>
                  <a:pt x="881528" y="0"/>
                </a:cubicBezTo>
                <a:close/>
                <a:moveTo>
                  <a:pt x="38988" y="0"/>
                </a:moveTo>
                <a:cubicBezTo>
                  <a:pt x="53246" y="0"/>
                  <a:pt x="66683" y="3516"/>
                  <a:pt x="77976" y="10682"/>
                </a:cubicBezTo>
                <a:lnTo>
                  <a:pt x="0" y="10682"/>
                </a:lnTo>
                <a:cubicBezTo>
                  <a:pt x="11293" y="3516"/>
                  <a:pt x="24730" y="0"/>
                  <a:pt x="3898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3720103"/>
            <a:ext cx="5829300" cy="1097280"/>
          </a:xfrm>
        </p:spPr>
        <p:txBody>
          <a:bodyPr anchor="ctr">
            <a:normAutofit/>
          </a:bodyPr>
          <a:lstStyle>
            <a:lvl1pPr algn="r">
              <a:defRPr sz="3750" spc="150" baseline="0"/>
            </a:lvl1pPr>
          </a:lstStyle>
          <a:p>
            <a:r>
              <a:rPr lang="en-US"/>
              <a:t>Click to edit Master title style</a:t>
            </a:r>
            <a:endParaRPr lang="en-US" dirty="0"/>
          </a:p>
        </p:txBody>
      </p:sp>
      <p:sp>
        <p:nvSpPr>
          <p:cNvPr id="3" name="Subtitle 2"/>
          <p:cNvSpPr>
            <a:spLocks noGrp="1"/>
          </p:cNvSpPr>
          <p:nvPr>
            <p:ph type="subTitle" idx="1"/>
          </p:nvPr>
        </p:nvSpPr>
        <p:spPr>
          <a:xfrm>
            <a:off x="6457950" y="3720103"/>
            <a:ext cx="2400300" cy="1097280"/>
          </a:xfrm>
        </p:spPr>
        <p:txBody>
          <a:bodyPr lIns="91440" rIns="91440" anchor="ctr">
            <a:normAutofit/>
          </a:bodyPr>
          <a:lstStyle>
            <a:lvl1pPr marL="0" indent="0" algn="l">
              <a:lnSpc>
                <a:spcPct val="100000"/>
              </a:lnSpc>
              <a:spcBef>
                <a:spcPts val="0"/>
              </a:spcBef>
              <a:buNone/>
              <a:defRPr sz="1350">
                <a:solidFill>
                  <a:schemeClr val="tx1">
                    <a:lumMod val="95000"/>
                    <a:lumOff val="5000"/>
                  </a:schemeClr>
                </a:solidFill>
              </a:defRPr>
            </a:lvl1pPr>
            <a:lvl2pPr marL="342900" indent="0" algn="ctr">
              <a:buNone/>
              <a:defRPr sz="1350"/>
            </a:lvl2pPr>
            <a:lvl3pPr marL="685800" indent="0" algn="ctr">
              <a:buNone/>
              <a:defRPr sz="1350"/>
            </a:lvl3pPr>
            <a:lvl4pPr marL="1028700" indent="0" algn="ctr">
              <a:buNone/>
              <a:defRPr sz="1350"/>
            </a:lvl4pPr>
            <a:lvl5pPr marL="1371600" indent="0" algn="ctr">
              <a:buNone/>
              <a:defRPr sz="1350"/>
            </a:lvl5pPr>
            <a:lvl6pPr marL="1714500" indent="0" algn="ctr">
              <a:buNone/>
              <a:defRPr sz="1350"/>
            </a:lvl6pPr>
            <a:lvl7pPr marL="2057400" indent="0" algn="ctr">
              <a:buNone/>
              <a:defRPr sz="1350"/>
            </a:lvl7pPr>
            <a:lvl8pPr marL="2400300" indent="0" algn="ctr">
              <a:buNone/>
              <a:defRPr sz="1350"/>
            </a:lvl8pPr>
            <a:lvl9pPr marL="2743200" indent="0" algn="ctr">
              <a:buNone/>
              <a:defRPr sz="135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4F2A6458-F216-E64E-869C-B8188F98E373}" type="datetimeFigureOut">
              <a:rPr lang="en-US" smtClean="0"/>
              <a:t>4/3/2019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645A7-E302-7E41-9C25-23CB0B9E3083}" type="slidenum">
              <a:rPr lang="en-US" smtClean="0"/>
              <a:t>‹#›</a:t>
            </a:fld>
            <a:endParaRPr lang="en-US"/>
          </a:p>
        </p:txBody>
      </p:sp>
      <p:cxnSp>
        <p:nvCxnSpPr>
          <p:cNvPr id="8" name="Straight Connector 7"/>
          <p:cNvCxnSpPr/>
          <p:nvPr/>
        </p:nvCxnSpPr>
        <p:spPr>
          <a:xfrm flipV="1">
            <a:off x="6290132" y="3948080"/>
            <a:ext cx="0" cy="6858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921511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26512207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526" name="Group 525"/>
          <p:cNvGrpSpPr/>
          <p:nvPr/>
        </p:nvGrpSpPr>
        <p:grpSpPr>
          <a:xfrm>
            <a:off x="0" y="315192"/>
            <a:ext cx="9141714" cy="2846623"/>
            <a:chOff x="0" y="420256"/>
            <a:chExt cx="12188952" cy="3795497"/>
          </a:xfrm>
        </p:grpSpPr>
        <p:cxnSp>
          <p:nvCxnSpPr>
            <p:cNvPr id="527" name="Straight Connector 526"/>
            <p:cNvCxnSpPr/>
            <p:nvPr/>
          </p:nvCxnSpPr>
          <p:spPr>
            <a:xfrm>
              <a:off x="0" y="4215753"/>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8" name="Straight Connector 527"/>
            <p:cNvCxnSpPr/>
            <p:nvPr/>
          </p:nvCxnSpPr>
          <p:spPr>
            <a:xfrm>
              <a:off x="0" y="3794032"/>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9" name="Straight Connector 528"/>
            <p:cNvCxnSpPr/>
            <p:nvPr/>
          </p:nvCxnSpPr>
          <p:spPr>
            <a:xfrm>
              <a:off x="0" y="3372310"/>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0" name="Straight Connector 529"/>
            <p:cNvCxnSpPr/>
            <p:nvPr/>
          </p:nvCxnSpPr>
          <p:spPr>
            <a:xfrm>
              <a:off x="0" y="2950588"/>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1" name="Straight Connector 530"/>
            <p:cNvCxnSpPr/>
            <p:nvPr/>
          </p:nvCxnSpPr>
          <p:spPr>
            <a:xfrm>
              <a:off x="0" y="2528866"/>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2" name="Straight Connector 531"/>
            <p:cNvCxnSpPr/>
            <p:nvPr/>
          </p:nvCxnSpPr>
          <p:spPr>
            <a:xfrm>
              <a:off x="0" y="2107144"/>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3" name="Straight Connector 532"/>
            <p:cNvCxnSpPr/>
            <p:nvPr/>
          </p:nvCxnSpPr>
          <p:spPr>
            <a:xfrm>
              <a:off x="0" y="1685422"/>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4" name="Straight Connector 533"/>
            <p:cNvCxnSpPr/>
            <p:nvPr/>
          </p:nvCxnSpPr>
          <p:spPr>
            <a:xfrm>
              <a:off x="0" y="1263700"/>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5" name="Straight Connector 534"/>
            <p:cNvCxnSpPr/>
            <p:nvPr/>
          </p:nvCxnSpPr>
          <p:spPr>
            <a:xfrm>
              <a:off x="0" y="841978"/>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6" name="Straight Connector 535"/>
            <p:cNvCxnSpPr/>
            <p:nvPr/>
          </p:nvCxnSpPr>
          <p:spPr>
            <a:xfrm>
              <a:off x="0" y="420256"/>
              <a:ext cx="12188952" cy="0"/>
            </a:xfrm>
            <a:prstGeom prst="line">
              <a:avLst/>
            </a:prstGeom>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grpSp>
      <p:sp>
        <p:nvSpPr>
          <p:cNvPr id="537" name="Rectangle 379"/>
          <p:cNvSpPr/>
          <p:nvPr/>
        </p:nvSpPr>
        <p:spPr>
          <a:xfrm rot="18900000" flipV="1">
            <a:off x="7084365" y="-724094"/>
            <a:ext cx="10288" cy="4869915"/>
          </a:xfrm>
          <a:custGeom>
            <a:avLst/>
            <a:gdLst/>
            <a:ahLst/>
            <a:cxnLst/>
            <a:rect l="l" t="t" r="r" b="b"/>
            <a:pathLst>
              <a:path w="13717" h="6493220">
                <a:moveTo>
                  <a:pt x="1" y="6493220"/>
                </a:moveTo>
                <a:lnTo>
                  <a:pt x="13717" y="6479504"/>
                </a:lnTo>
                <a:lnTo>
                  <a:pt x="13716"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8" name="Rectangle 56"/>
          <p:cNvSpPr/>
          <p:nvPr/>
        </p:nvSpPr>
        <p:spPr>
          <a:xfrm>
            <a:off x="0" y="0"/>
            <a:ext cx="8862405" cy="3429003"/>
          </a:xfrm>
          <a:custGeom>
            <a:avLst/>
            <a:gdLst/>
            <a:ahLst/>
            <a:cxnLst/>
            <a:rect l="l" t="t" r="r" b="b"/>
            <a:pathLst>
              <a:path w="11816540" h="4572004">
                <a:moveTo>
                  <a:pt x="11802824" y="4"/>
                </a:moveTo>
                <a:lnTo>
                  <a:pt x="11816540" y="4"/>
                </a:lnTo>
                <a:lnTo>
                  <a:pt x="11816540" y="4572004"/>
                </a:lnTo>
                <a:lnTo>
                  <a:pt x="11802824" y="4572004"/>
                </a:lnTo>
                <a:close/>
                <a:moveTo>
                  <a:pt x="5901406" y="4"/>
                </a:moveTo>
                <a:lnTo>
                  <a:pt x="5915122" y="4"/>
                </a:lnTo>
                <a:lnTo>
                  <a:pt x="5915122" y="4572004"/>
                </a:lnTo>
                <a:lnTo>
                  <a:pt x="5901406" y="4572004"/>
                </a:lnTo>
                <a:close/>
                <a:moveTo>
                  <a:pt x="10959754" y="3"/>
                </a:moveTo>
                <a:lnTo>
                  <a:pt x="10973470" y="3"/>
                </a:lnTo>
                <a:lnTo>
                  <a:pt x="10973470" y="4572003"/>
                </a:lnTo>
                <a:lnTo>
                  <a:pt x="10959754" y="4572003"/>
                </a:lnTo>
                <a:close/>
                <a:moveTo>
                  <a:pt x="5058348" y="3"/>
                </a:moveTo>
                <a:lnTo>
                  <a:pt x="5072064" y="3"/>
                </a:lnTo>
                <a:lnTo>
                  <a:pt x="5072064" y="4572003"/>
                </a:lnTo>
                <a:lnTo>
                  <a:pt x="5058348" y="4572003"/>
                </a:lnTo>
                <a:close/>
                <a:moveTo>
                  <a:pt x="11381283" y="2"/>
                </a:moveTo>
                <a:lnTo>
                  <a:pt x="11394999" y="2"/>
                </a:lnTo>
                <a:lnTo>
                  <a:pt x="11394999" y="4572002"/>
                </a:lnTo>
                <a:lnTo>
                  <a:pt x="11381283" y="4572002"/>
                </a:lnTo>
                <a:close/>
                <a:moveTo>
                  <a:pt x="10538225" y="2"/>
                </a:moveTo>
                <a:lnTo>
                  <a:pt x="10551941" y="2"/>
                </a:lnTo>
                <a:lnTo>
                  <a:pt x="10551941" y="4572002"/>
                </a:lnTo>
                <a:lnTo>
                  <a:pt x="10538225" y="4572002"/>
                </a:lnTo>
                <a:close/>
                <a:moveTo>
                  <a:pt x="10116696" y="2"/>
                </a:moveTo>
                <a:lnTo>
                  <a:pt x="10130412" y="2"/>
                </a:lnTo>
                <a:lnTo>
                  <a:pt x="10130412" y="4572002"/>
                </a:lnTo>
                <a:lnTo>
                  <a:pt x="10116696" y="4572002"/>
                </a:lnTo>
                <a:close/>
                <a:moveTo>
                  <a:pt x="6322935" y="2"/>
                </a:moveTo>
                <a:lnTo>
                  <a:pt x="6336651" y="2"/>
                </a:lnTo>
                <a:lnTo>
                  <a:pt x="6336651" y="4572002"/>
                </a:lnTo>
                <a:lnTo>
                  <a:pt x="6322935" y="4572002"/>
                </a:lnTo>
                <a:close/>
                <a:moveTo>
                  <a:pt x="5479877" y="2"/>
                </a:moveTo>
                <a:lnTo>
                  <a:pt x="5493593" y="2"/>
                </a:lnTo>
                <a:lnTo>
                  <a:pt x="5493593" y="4572002"/>
                </a:lnTo>
                <a:lnTo>
                  <a:pt x="5479877" y="4572002"/>
                </a:lnTo>
                <a:close/>
                <a:moveTo>
                  <a:pt x="4636819" y="2"/>
                </a:moveTo>
                <a:lnTo>
                  <a:pt x="4650535" y="2"/>
                </a:lnTo>
                <a:lnTo>
                  <a:pt x="4650535" y="4572002"/>
                </a:lnTo>
                <a:lnTo>
                  <a:pt x="4636819" y="4572002"/>
                </a:lnTo>
                <a:close/>
                <a:moveTo>
                  <a:pt x="4215290" y="2"/>
                </a:moveTo>
                <a:lnTo>
                  <a:pt x="4229006" y="2"/>
                </a:lnTo>
                <a:lnTo>
                  <a:pt x="4229006" y="4572002"/>
                </a:lnTo>
                <a:lnTo>
                  <a:pt x="4215290" y="4572002"/>
                </a:lnTo>
                <a:close/>
                <a:moveTo>
                  <a:pt x="421529" y="2"/>
                </a:moveTo>
                <a:lnTo>
                  <a:pt x="435245" y="2"/>
                </a:lnTo>
                <a:lnTo>
                  <a:pt x="435245" y="4572002"/>
                </a:lnTo>
                <a:lnTo>
                  <a:pt x="421529" y="4572002"/>
                </a:lnTo>
                <a:close/>
                <a:moveTo>
                  <a:pt x="0" y="2"/>
                </a:moveTo>
                <a:lnTo>
                  <a:pt x="13716" y="2"/>
                </a:lnTo>
                <a:lnTo>
                  <a:pt x="13716" y="4572002"/>
                </a:lnTo>
                <a:lnTo>
                  <a:pt x="0" y="4572002"/>
                </a:lnTo>
                <a:close/>
                <a:moveTo>
                  <a:pt x="9273638" y="1"/>
                </a:moveTo>
                <a:lnTo>
                  <a:pt x="9287354" y="1"/>
                </a:lnTo>
                <a:lnTo>
                  <a:pt x="9287354" y="4572001"/>
                </a:lnTo>
                <a:lnTo>
                  <a:pt x="9273638" y="4572001"/>
                </a:lnTo>
                <a:close/>
                <a:moveTo>
                  <a:pt x="3372232" y="1"/>
                </a:moveTo>
                <a:lnTo>
                  <a:pt x="3385948" y="1"/>
                </a:lnTo>
                <a:lnTo>
                  <a:pt x="3385948" y="4572001"/>
                </a:lnTo>
                <a:lnTo>
                  <a:pt x="3372232" y="4572001"/>
                </a:lnTo>
                <a:close/>
                <a:moveTo>
                  <a:pt x="9695167" y="0"/>
                </a:moveTo>
                <a:lnTo>
                  <a:pt x="9708883" y="0"/>
                </a:lnTo>
                <a:lnTo>
                  <a:pt x="9708883" y="4572000"/>
                </a:lnTo>
                <a:lnTo>
                  <a:pt x="9695167" y="4572000"/>
                </a:lnTo>
                <a:close/>
                <a:moveTo>
                  <a:pt x="8852109" y="0"/>
                </a:moveTo>
                <a:lnTo>
                  <a:pt x="8865825" y="0"/>
                </a:lnTo>
                <a:lnTo>
                  <a:pt x="8865825" y="4572000"/>
                </a:lnTo>
                <a:lnTo>
                  <a:pt x="8852109" y="4572000"/>
                </a:lnTo>
                <a:close/>
                <a:moveTo>
                  <a:pt x="8430580" y="0"/>
                </a:moveTo>
                <a:lnTo>
                  <a:pt x="8444296" y="0"/>
                </a:lnTo>
                <a:lnTo>
                  <a:pt x="8444296" y="4572000"/>
                </a:lnTo>
                <a:lnTo>
                  <a:pt x="8430580" y="4572000"/>
                </a:lnTo>
                <a:close/>
                <a:moveTo>
                  <a:pt x="8009051" y="0"/>
                </a:moveTo>
                <a:lnTo>
                  <a:pt x="8022767" y="0"/>
                </a:lnTo>
                <a:lnTo>
                  <a:pt x="8022767" y="4572000"/>
                </a:lnTo>
                <a:lnTo>
                  <a:pt x="8009051" y="4572000"/>
                </a:lnTo>
                <a:close/>
                <a:moveTo>
                  <a:pt x="7587522" y="0"/>
                </a:moveTo>
                <a:lnTo>
                  <a:pt x="7601238" y="0"/>
                </a:lnTo>
                <a:lnTo>
                  <a:pt x="7601238" y="4572000"/>
                </a:lnTo>
                <a:lnTo>
                  <a:pt x="7587522" y="4572000"/>
                </a:lnTo>
                <a:close/>
                <a:moveTo>
                  <a:pt x="7165993" y="0"/>
                </a:moveTo>
                <a:lnTo>
                  <a:pt x="7179709" y="0"/>
                </a:lnTo>
                <a:lnTo>
                  <a:pt x="7179709" y="4572000"/>
                </a:lnTo>
                <a:lnTo>
                  <a:pt x="7165993" y="4572000"/>
                </a:lnTo>
                <a:close/>
                <a:moveTo>
                  <a:pt x="6744464" y="0"/>
                </a:moveTo>
                <a:lnTo>
                  <a:pt x="6758180" y="0"/>
                </a:lnTo>
                <a:lnTo>
                  <a:pt x="6758180" y="4572000"/>
                </a:lnTo>
                <a:lnTo>
                  <a:pt x="6744464" y="4572000"/>
                </a:lnTo>
                <a:close/>
                <a:moveTo>
                  <a:pt x="3793761" y="0"/>
                </a:moveTo>
                <a:lnTo>
                  <a:pt x="3807477" y="0"/>
                </a:lnTo>
                <a:lnTo>
                  <a:pt x="3807477" y="4572000"/>
                </a:lnTo>
                <a:lnTo>
                  <a:pt x="3793761" y="4572000"/>
                </a:lnTo>
                <a:close/>
                <a:moveTo>
                  <a:pt x="2950703" y="0"/>
                </a:moveTo>
                <a:lnTo>
                  <a:pt x="2964419" y="0"/>
                </a:lnTo>
                <a:lnTo>
                  <a:pt x="2964419" y="4572000"/>
                </a:lnTo>
                <a:lnTo>
                  <a:pt x="2950703" y="4572000"/>
                </a:lnTo>
                <a:close/>
                <a:moveTo>
                  <a:pt x="2529174" y="0"/>
                </a:moveTo>
                <a:lnTo>
                  <a:pt x="2542890" y="0"/>
                </a:lnTo>
                <a:lnTo>
                  <a:pt x="2542890" y="4572000"/>
                </a:lnTo>
                <a:lnTo>
                  <a:pt x="2529174" y="4572000"/>
                </a:lnTo>
                <a:close/>
                <a:moveTo>
                  <a:pt x="2107645" y="0"/>
                </a:moveTo>
                <a:lnTo>
                  <a:pt x="2121361" y="0"/>
                </a:lnTo>
                <a:lnTo>
                  <a:pt x="2121361" y="4572000"/>
                </a:lnTo>
                <a:lnTo>
                  <a:pt x="2107645" y="4572000"/>
                </a:lnTo>
                <a:close/>
                <a:moveTo>
                  <a:pt x="1686116" y="0"/>
                </a:moveTo>
                <a:lnTo>
                  <a:pt x="1699832" y="0"/>
                </a:lnTo>
                <a:lnTo>
                  <a:pt x="1699832" y="4572000"/>
                </a:lnTo>
                <a:lnTo>
                  <a:pt x="1686116" y="4572000"/>
                </a:lnTo>
                <a:close/>
                <a:moveTo>
                  <a:pt x="1264587" y="0"/>
                </a:moveTo>
                <a:lnTo>
                  <a:pt x="1278303" y="0"/>
                </a:lnTo>
                <a:lnTo>
                  <a:pt x="1278303" y="4572000"/>
                </a:lnTo>
                <a:lnTo>
                  <a:pt x="1264587" y="4572000"/>
                </a:lnTo>
                <a:close/>
                <a:moveTo>
                  <a:pt x="843058" y="0"/>
                </a:moveTo>
                <a:lnTo>
                  <a:pt x="856774" y="0"/>
                </a:lnTo>
                <a:lnTo>
                  <a:pt x="856774" y="4572000"/>
                </a:lnTo>
                <a:lnTo>
                  <a:pt x="843058" y="457200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39" name="Rectangle 87"/>
          <p:cNvSpPr/>
          <p:nvPr/>
        </p:nvSpPr>
        <p:spPr>
          <a:xfrm rot="2700000">
            <a:off x="1733432" y="-725286"/>
            <a:ext cx="10287" cy="4927721"/>
          </a:xfrm>
          <a:custGeom>
            <a:avLst/>
            <a:gdLst/>
            <a:ahLst/>
            <a:cxnLst/>
            <a:rect l="l" t="t" r="r" b="b"/>
            <a:pathLst>
              <a:path w="13716" h="6570294">
                <a:moveTo>
                  <a:pt x="0" y="6556578"/>
                </a:moveTo>
                <a:lnTo>
                  <a:pt x="13716" y="6570294"/>
                </a:lnTo>
                <a:lnTo>
                  <a:pt x="13716" y="6570294"/>
                </a:lnTo>
                <a:lnTo>
                  <a:pt x="0" y="6556578"/>
                </a:lnTo>
                <a:close/>
                <a:moveTo>
                  <a:pt x="0" y="13716"/>
                </a:moveTo>
                <a:lnTo>
                  <a:pt x="13716" y="0"/>
                </a:lnTo>
                <a:lnTo>
                  <a:pt x="13716" y="6465786"/>
                </a:lnTo>
                <a:lnTo>
                  <a:pt x="0" y="647950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0" name="Rectangle 88"/>
          <p:cNvSpPr/>
          <p:nvPr/>
        </p:nvSpPr>
        <p:spPr>
          <a:xfrm rot="2700000">
            <a:off x="2389895" y="-715313"/>
            <a:ext cx="10287" cy="4859627"/>
          </a:xfrm>
          <a:custGeom>
            <a:avLst/>
            <a:gdLst/>
            <a:ahLst/>
            <a:cxnLst/>
            <a:rect l="l" t="t" r="r" b="b"/>
            <a:pathLst>
              <a:path w="13716" h="6479503">
                <a:moveTo>
                  <a:pt x="0" y="13716"/>
                </a:moveTo>
                <a:lnTo>
                  <a:pt x="13716" y="0"/>
                </a:lnTo>
                <a:lnTo>
                  <a:pt x="13716" y="6465786"/>
                </a:lnTo>
                <a:lnTo>
                  <a:pt x="0" y="647950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1" name="Rectangle 89"/>
          <p:cNvSpPr/>
          <p:nvPr/>
        </p:nvSpPr>
        <p:spPr>
          <a:xfrm rot="2700000">
            <a:off x="3022285" y="-715312"/>
            <a:ext cx="10287" cy="4859627"/>
          </a:xfrm>
          <a:custGeom>
            <a:avLst/>
            <a:gdLst/>
            <a:ahLst/>
            <a:cxnLst/>
            <a:rect l="l" t="t" r="r" b="b"/>
            <a:pathLst>
              <a:path w="13716" h="6479503">
                <a:moveTo>
                  <a:pt x="0" y="13716"/>
                </a:moveTo>
                <a:lnTo>
                  <a:pt x="13716" y="0"/>
                </a:lnTo>
                <a:lnTo>
                  <a:pt x="13716" y="6465787"/>
                </a:lnTo>
                <a:lnTo>
                  <a:pt x="0" y="647950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2" name="Rectangle 90"/>
          <p:cNvSpPr/>
          <p:nvPr/>
        </p:nvSpPr>
        <p:spPr>
          <a:xfrm rot="2700000">
            <a:off x="3654674" y="-715312"/>
            <a:ext cx="10287" cy="4859627"/>
          </a:xfrm>
          <a:custGeom>
            <a:avLst/>
            <a:gdLst/>
            <a:ahLst/>
            <a:cxnLst/>
            <a:rect l="l" t="t" r="r" b="b"/>
            <a:pathLst>
              <a:path w="13716" h="6479503">
                <a:moveTo>
                  <a:pt x="0" y="13716"/>
                </a:moveTo>
                <a:lnTo>
                  <a:pt x="13716" y="0"/>
                </a:lnTo>
                <a:lnTo>
                  <a:pt x="13716" y="6465786"/>
                </a:lnTo>
                <a:lnTo>
                  <a:pt x="0" y="647950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3" name="Rectangle 91"/>
          <p:cNvSpPr/>
          <p:nvPr/>
        </p:nvSpPr>
        <p:spPr>
          <a:xfrm rot="2700000">
            <a:off x="4287065" y="-715312"/>
            <a:ext cx="10287" cy="4859626"/>
          </a:xfrm>
          <a:custGeom>
            <a:avLst/>
            <a:gdLst/>
            <a:ahLst/>
            <a:cxnLst/>
            <a:rect l="l" t="t" r="r" b="b"/>
            <a:pathLst>
              <a:path w="13716" h="6479501">
                <a:moveTo>
                  <a:pt x="0" y="13716"/>
                </a:moveTo>
                <a:lnTo>
                  <a:pt x="13716" y="0"/>
                </a:lnTo>
                <a:lnTo>
                  <a:pt x="13716" y="6465785"/>
                </a:lnTo>
                <a:lnTo>
                  <a:pt x="0" y="647950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4" name="Rectangle 92"/>
          <p:cNvSpPr/>
          <p:nvPr/>
        </p:nvSpPr>
        <p:spPr>
          <a:xfrm rot="2700000">
            <a:off x="4919454" y="-715313"/>
            <a:ext cx="10287" cy="4859627"/>
          </a:xfrm>
          <a:custGeom>
            <a:avLst/>
            <a:gdLst/>
            <a:ahLst/>
            <a:cxnLst/>
            <a:rect l="l" t="t" r="r" b="b"/>
            <a:pathLst>
              <a:path w="13716" h="6479502">
                <a:moveTo>
                  <a:pt x="0" y="13716"/>
                </a:moveTo>
                <a:lnTo>
                  <a:pt x="13716" y="0"/>
                </a:lnTo>
                <a:lnTo>
                  <a:pt x="13715" y="6465787"/>
                </a:lnTo>
                <a:lnTo>
                  <a:pt x="0" y="647950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5" name="Rectangle 93"/>
          <p:cNvSpPr/>
          <p:nvPr/>
        </p:nvSpPr>
        <p:spPr>
          <a:xfrm rot="2700000">
            <a:off x="5551843" y="-708039"/>
            <a:ext cx="10288" cy="4859627"/>
          </a:xfrm>
          <a:custGeom>
            <a:avLst/>
            <a:gdLst/>
            <a:ahLst/>
            <a:cxnLst/>
            <a:rect l="l" t="t" r="r" b="b"/>
            <a:pathLst>
              <a:path w="13717" h="6479502">
                <a:moveTo>
                  <a:pt x="0" y="13716"/>
                </a:moveTo>
                <a:lnTo>
                  <a:pt x="13717" y="0"/>
                </a:lnTo>
                <a:lnTo>
                  <a:pt x="13716" y="6465787"/>
                </a:lnTo>
                <a:lnTo>
                  <a:pt x="1" y="647950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6" name="Rectangle 94"/>
          <p:cNvSpPr/>
          <p:nvPr/>
        </p:nvSpPr>
        <p:spPr>
          <a:xfrm rot="2700000">
            <a:off x="6184233" y="-715313"/>
            <a:ext cx="10287" cy="4859627"/>
          </a:xfrm>
          <a:custGeom>
            <a:avLst/>
            <a:gdLst/>
            <a:ahLst/>
            <a:cxnLst/>
            <a:rect l="l" t="t" r="r" b="b"/>
            <a:pathLst>
              <a:path w="13716" h="6479502">
                <a:moveTo>
                  <a:pt x="0" y="13716"/>
                </a:moveTo>
                <a:lnTo>
                  <a:pt x="13716" y="0"/>
                </a:lnTo>
                <a:lnTo>
                  <a:pt x="13715" y="6465787"/>
                </a:lnTo>
                <a:lnTo>
                  <a:pt x="0" y="647950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7" name="Rectangle 95"/>
          <p:cNvSpPr/>
          <p:nvPr/>
        </p:nvSpPr>
        <p:spPr>
          <a:xfrm rot="2700000">
            <a:off x="6816624" y="-715312"/>
            <a:ext cx="10288" cy="4859627"/>
          </a:xfrm>
          <a:custGeom>
            <a:avLst/>
            <a:gdLst/>
            <a:ahLst/>
            <a:cxnLst/>
            <a:rect l="l" t="t" r="r" b="b"/>
            <a:pathLst>
              <a:path w="13717" h="6479503">
                <a:moveTo>
                  <a:pt x="13717" y="0"/>
                </a:moveTo>
                <a:lnTo>
                  <a:pt x="13716" y="6465787"/>
                </a:lnTo>
                <a:lnTo>
                  <a:pt x="0" y="6479503"/>
                </a:lnTo>
                <a:lnTo>
                  <a:pt x="1" y="1371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8" name="Rectangle 96"/>
          <p:cNvSpPr/>
          <p:nvPr/>
        </p:nvSpPr>
        <p:spPr>
          <a:xfrm rot="2700000">
            <a:off x="7434672" y="-680697"/>
            <a:ext cx="10287" cy="4819072"/>
          </a:xfrm>
          <a:custGeom>
            <a:avLst/>
            <a:gdLst/>
            <a:ahLst/>
            <a:cxnLst/>
            <a:rect l="l" t="t" r="r" b="b"/>
            <a:pathLst>
              <a:path w="13716" h="6425429">
                <a:moveTo>
                  <a:pt x="0" y="0"/>
                </a:moveTo>
                <a:lnTo>
                  <a:pt x="13716" y="13717"/>
                </a:lnTo>
                <a:lnTo>
                  <a:pt x="13716" y="6411713"/>
                </a:lnTo>
                <a:lnTo>
                  <a:pt x="0" y="642542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49" name="Rectangle 97"/>
          <p:cNvSpPr/>
          <p:nvPr/>
        </p:nvSpPr>
        <p:spPr>
          <a:xfrm rot="2700000">
            <a:off x="7750869" y="82666"/>
            <a:ext cx="10288" cy="3924736"/>
          </a:xfrm>
          <a:custGeom>
            <a:avLst/>
            <a:gdLst/>
            <a:ahLst/>
            <a:cxnLst/>
            <a:rect l="l" t="t" r="r" b="b"/>
            <a:pathLst>
              <a:path w="13717" h="5232981">
                <a:moveTo>
                  <a:pt x="0" y="0"/>
                </a:moveTo>
                <a:lnTo>
                  <a:pt x="13717" y="13716"/>
                </a:lnTo>
                <a:lnTo>
                  <a:pt x="13717" y="5219264"/>
                </a:lnTo>
                <a:lnTo>
                  <a:pt x="1" y="523298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0" name="Rectangle 98"/>
          <p:cNvSpPr/>
          <p:nvPr/>
        </p:nvSpPr>
        <p:spPr>
          <a:xfrm rot="2700000">
            <a:off x="8067063" y="846028"/>
            <a:ext cx="10287" cy="3030403"/>
          </a:xfrm>
          <a:custGeom>
            <a:avLst/>
            <a:gdLst/>
            <a:ahLst/>
            <a:cxnLst/>
            <a:rect l="l" t="t" r="r" b="b"/>
            <a:pathLst>
              <a:path w="13716" h="4040537">
                <a:moveTo>
                  <a:pt x="0" y="0"/>
                </a:moveTo>
                <a:lnTo>
                  <a:pt x="13716" y="13716"/>
                </a:lnTo>
                <a:lnTo>
                  <a:pt x="13715" y="4026822"/>
                </a:lnTo>
                <a:lnTo>
                  <a:pt x="1" y="4040537"/>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1" name="Rectangle 99"/>
          <p:cNvSpPr/>
          <p:nvPr/>
        </p:nvSpPr>
        <p:spPr>
          <a:xfrm rot="2700000">
            <a:off x="8383259" y="1609390"/>
            <a:ext cx="10287" cy="2136068"/>
          </a:xfrm>
          <a:custGeom>
            <a:avLst/>
            <a:gdLst/>
            <a:ahLst/>
            <a:cxnLst/>
            <a:rect l="l" t="t" r="r" b="b"/>
            <a:pathLst>
              <a:path w="13716" h="2848091">
                <a:moveTo>
                  <a:pt x="0" y="0"/>
                </a:moveTo>
                <a:lnTo>
                  <a:pt x="13716" y="13716"/>
                </a:lnTo>
                <a:lnTo>
                  <a:pt x="13715" y="2834375"/>
                </a:lnTo>
                <a:lnTo>
                  <a:pt x="0" y="2848091"/>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2" name="Rectangle 100"/>
          <p:cNvSpPr/>
          <p:nvPr/>
        </p:nvSpPr>
        <p:spPr>
          <a:xfrm rot="2700000">
            <a:off x="8699455" y="2372752"/>
            <a:ext cx="10286" cy="1241733"/>
          </a:xfrm>
          <a:custGeom>
            <a:avLst/>
            <a:gdLst/>
            <a:ahLst/>
            <a:cxnLst/>
            <a:rect l="l" t="t" r="r" b="b"/>
            <a:pathLst>
              <a:path w="13715" h="1655644">
                <a:moveTo>
                  <a:pt x="0" y="0"/>
                </a:moveTo>
                <a:lnTo>
                  <a:pt x="13715" y="13716"/>
                </a:lnTo>
                <a:lnTo>
                  <a:pt x="13715" y="1641929"/>
                </a:lnTo>
                <a:lnTo>
                  <a:pt x="0" y="1655644"/>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3" name="Rectangle 101"/>
          <p:cNvSpPr/>
          <p:nvPr/>
        </p:nvSpPr>
        <p:spPr>
          <a:xfrm rot="2700000">
            <a:off x="9015652" y="3136120"/>
            <a:ext cx="10286" cy="347392"/>
          </a:xfrm>
          <a:custGeom>
            <a:avLst/>
            <a:gdLst/>
            <a:ahLst/>
            <a:cxnLst/>
            <a:rect l="l" t="t" r="r" b="b"/>
            <a:pathLst>
              <a:path w="13715" h="463189">
                <a:moveTo>
                  <a:pt x="1" y="0"/>
                </a:moveTo>
                <a:lnTo>
                  <a:pt x="13715" y="13716"/>
                </a:lnTo>
                <a:lnTo>
                  <a:pt x="13715" y="449474"/>
                </a:lnTo>
                <a:lnTo>
                  <a:pt x="0" y="46318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4" name="Rectangle 102"/>
          <p:cNvSpPr/>
          <p:nvPr/>
        </p:nvSpPr>
        <p:spPr>
          <a:xfrm rot="2700000">
            <a:off x="152458" y="-70424"/>
            <a:ext cx="10287" cy="456051"/>
          </a:xfrm>
          <a:custGeom>
            <a:avLst/>
            <a:gdLst/>
            <a:ahLst/>
            <a:cxnLst/>
            <a:rect l="l" t="t" r="r" b="b"/>
            <a:pathLst>
              <a:path w="13716" h="608068">
                <a:moveTo>
                  <a:pt x="0" y="13716"/>
                </a:moveTo>
                <a:lnTo>
                  <a:pt x="13716" y="0"/>
                </a:lnTo>
                <a:lnTo>
                  <a:pt x="13716" y="608068"/>
                </a:lnTo>
                <a:lnTo>
                  <a:pt x="0" y="59435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5" name="Rectangle 103"/>
          <p:cNvSpPr/>
          <p:nvPr/>
        </p:nvSpPr>
        <p:spPr>
          <a:xfrm rot="2700000">
            <a:off x="468653" y="-201397"/>
            <a:ext cx="10287" cy="1350386"/>
          </a:xfrm>
          <a:custGeom>
            <a:avLst/>
            <a:gdLst/>
            <a:ahLst/>
            <a:cxnLst/>
            <a:rect l="l" t="t" r="r" b="b"/>
            <a:pathLst>
              <a:path w="13716" h="1800514">
                <a:moveTo>
                  <a:pt x="0" y="13716"/>
                </a:moveTo>
                <a:lnTo>
                  <a:pt x="13716" y="0"/>
                </a:lnTo>
                <a:lnTo>
                  <a:pt x="13716" y="1800514"/>
                </a:lnTo>
                <a:lnTo>
                  <a:pt x="0" y="178679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6" name="Rectangle 104"/>
          <p:cNvSpPr/>
          <p:nvPr/>
        </p:nvSpPr>
        <p:spPr>
          <a:xfrm rot="2700000">
            <a:off x="784847" y="-332369"/>
            <a:ext cx="10287" cy="2244719"/>
          </a:xfrm>
          <a:custGeom>
            <a:avLst/>
            <a:gdLst/>
            <a:ahLst/>
            <a:cxnLst/>
            <a:rect l="l" t="t" r="r" b="b"/>
            <a:pathLst>
              <a:path w="13716" h="2992958">
                <a:moveTo>
                  <a:pt x="0" y="13716"/>
                </a:moveTo>
                <a:lnTo>
                  <a:pt x="13716" y="0"/>
                </a:lnTo>
                <a:lnTo>
                  <a:pt x="13716" y="2992958"/>
                </a:lnTo>
                <a:lnTo>
                  <a:pt x="0" y="2979242"/>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7" name="Rectangle 105"/>
          <p:cNvSpPr/>
          <p:nvPr/>
        </p:nvSpPr>
        <p:spPr>
          <a:xfrm rot="2700000">
            <a:off x="1101042" y="-463341"/>
            <a:ext cx="10287" cy="3139053"/>
          </a:xfrm>
          <a:custGeom>
            <a:avLst/>
            <a:gdLst/>
            <a:ahLst/>
            <a:cxnLst/>
            <a:rect l="l" t="t" r="r" b="b"/>
            <a:pathLst>
              <a:path w="13716" h="4185404">
                <a:moveTo>
                  <a:pt x="0" y="13716"/>
                </a:moveTo>
                <a:lnTo>
                  <a:pt x="13716" y="0"/>
                </a:lnTo>
                <a:lnTo>
                  <a:pt x="13716" y="4185404"/>
                </a:lnTo>
                <a:lnTo>
                  <a:pt x="0" y="417168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8" name="Rectangle 106"/>
          <p:cNvSpPr/>
          <p:nvPr/>
        </p:nvSpPr>
        <p:spPr>
          <a:xfrm rot="2700000">
            <a:off x="1417237" y="-594312"/>
            <a:ext cx="10287" cy="4033387"/>
          </a:xfrm>
          <a:custGeom>
            <a:avLst/>
            <a:gdLst/>
            <a:ahLst/>
            <a:cxnLst/>
            <a:rect l="l" t="t" r="r" b="b"/>
            <a:pathLst>
              <a:path w="13716" h="5377849">
                <a:moveTo>
                  <a:pt x="0" y="13716"/>
                </a:moveTo>
                <a:lnTo>
                  <a:pt x="13716" y="0"/>
                </a:lnTo>
                <a:lnTo>
                  <a:pt x="13716" y="5377849"/>
                </a:lnTo>
                <a:lnTo>
                  <a:pt x="0" y="536413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9" name="Rectangle 148"/>
          <p:cNvSpPr/>
          <p:nvPr/>
        </p:nvSpPr>
        <p:spPr>
          <a:xfrm rot="18900000" flipV="1">
            <a:off x="1552927" y="-337657"/>
            <a:ext cx="10287" cy="4417175"/>
          </a:xfrm>
          <a:custGeom>
            <a:avLst/>
            <a:gdLst/>
            <a:ahLst/>
            <a:cxnLst/>
            <a:rect l="l" t="t" r="r" b="b"/>
            <a:pathLst>
              <a:path w="13716" h="5889566">
                <a:moveTo>
                  <a:pt x="13716" y="5889566"/>
                </a:moveTo>
                <a:lnTo>
                  <a:pt x="13716" y="0"/>
                </a:lnTo>
                <a:lnTo>
                  <a:pt x="0" y="13716"/>
                </a:lnTo>
                <a:lnTo>
                  <a:pt x="0" y="587585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0" name="Rectangle 323"/>
          <p:cNvSpPr/>
          <p:nvPr/>
        </p:nvSpPr>
        <p:spPr>
          <a:xfrm rot="18900000" flipV="1">
            <a:off x="1236732" y="425708"/>
            <a:ext cx="10287" cy="3522839"/>
          </a:xfrm>
          <a:custGeom>
            <a:avLst/>
            <a:gdLst/>
            <a:ahLst/>
            <a:cxnLst/>
            <a:rect l="l" t="t" r="r" b="b"/>
            <a:pathLst>
              <a:path w="13716" h="4697119">
                <a:moveTo>
                  <a:pt x="13716" y="4697119"/>
                </a:moveTo>
                <a:lnTo>
                  <a:pt x="13716" y="0"/>
                </a:lnTo>
                <a:lnTo>
                  <a:pt x="0" y="13716"/>
                </a:lnTo>
                <a:lnTo>
                  <a:pt x="0" y="4683403"/>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1" name="Rectangle 324"/>
          <p:cNvSpPr/>
          <p:nvPr/>
        </p:nvSpPr>
        <p:spPr>
          <a:xfrm rot="18900000" flipV="1">
            <a:off x="920537" y="1189068"/>
            <a:ext cx="10287" cy="2628506"/>
          </a:xfrm>
          <a:custGeom>
            <a:avLst/>
            <a:gdLst/>
            <a:ahLst/>
            <a:cxnLst/>
            <a:rect l="l" t="t" r="r" b="b"/>
            <a:pathLst>
              <a:path w="13716" h="3504674">
                <a:moveTo>
                  <a:pt x="13716" y="3504674"/>
                </a:moveTo>
                <a:lnTo>
                  <a:pt x="13716" y="0"/>
                </a:lnTo>
                <a:lnTo>
                  <a:pt x="0" y="13716"/>
                </a:lnTo>
                <a:lnTo>
                  <a:pt x="0" y="3490958"/>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2" name="Rectangle 325"/>
          <p:cNvSpPr/>
          <p:nvPr/>
        </p:nvSpPr>
        <p:spPr>
          <a:xfrm rot="18900000" flipV="1">
            <a:off x="604343" y="1952431"/>
            <a:ext cx="10287" cy="1734170"/>
          </a:xfrm>
          <a:custGeom>
            <a:avLst/>
            <a:gdLst/>
            <a:ahLst/>
            <a:cxnLst/>
            <a:rect l="l" t="t" r="r" b="b"/>
            <a:pathLst>
              <a:path w="13716" h="2312226">
                <a:moveTo>
                  <a:pt x="13716" y="2312226"/>
                </a:moveTo>
                <a:lnTo>
                  <a:pt x="13716" y="0"/>
                </a:lnTo>
                <a:lnTo>
                  <a:pt x="0" y="13716"/>
                </a:lnTo>
                <a:lnTo>
                  <a:pt x="0" y="229851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3" name="Rectangle 326"/>
          <p:cNvSpPr/>
          <p:nvPr/>
        </p:nvSpPr>
        <p:spPr>
          <a:xfrm rot="18900000" flipV="1">
            <a:off x="288149" y="2715793"/>
            <a:ext cx="10287" cy="839837"/>
          </a:xfrm>
          <a:custGeom>
            <a:avLst/>
            <a:gdLst/>
            <a:ahLst/>
            <a:cxnLst/>
            <a:rect l="l" t="t" r="r" b="b"/>
            <a:pathLst>
              <a:path w="13716" h="1119782">
                <a:moveTo>
                  <a:pt x="13716" y="1119782"/>
                </a:moveTo>
                <a:lnTo>
                  <a:pt x="13716" y="0"/>
                </a:lnTo>
                <a:lnTo>
                  <a:pt x="0" y="13716"/>
                </a:lnTo>
                <a:lnTo>
                  <a:pt x="0" y="110606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4" name="Rectangle 371"/>
          <p:cNvSpPr/>
          <p:nvPr/>
        </p:nvSpPr>
        <p:spPr>
          <a:xfrm rot="18900000" flipV="1">
            <a:off x="2028885" y="-715312"/>
            <a:ext cx="10287" cy="4859625"/>
          </a:xfrm>
          <a:custGeom>
            <a:avLst/>
            <a:gdLst/>
            <a:ahLst/>
            <a:cxnLst/>
            <a:rect l="l" t="t" r="r" b="b"/>
            <a:pathLst>
              <a:path w="13716" h="6479500">
                <a:moveTo>
                  <a:pt x="0" y="6479500"/>
                </a:moveTo>
                <a:lnTo>
                  <a:pt x="13716" y="6465784"/>
                </a:lnTo>
                <a:lnTo>
                  <a:pt x="13716"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5" name="Rectangle 373"/>
          <p:cNvSpPr/>
          <p:nvPr/>
        </p:nvSpPr>
        <p:spPr>
          <a:xfrm rot="18900000" flipV="1">
            <a:off x="3293664" y="-715312"/>
            <a:ext cx="10287" cy="4859625"/>
          </a:xfrm>
          <a:custGeom>
            <a:avLst/>
            <a:gdLst/>
            <a:ahLst/>
            <a:cxnLst/>
            <a:rect l="l" t="t" r="r" b="b"/>
            <a:pathLst>
              <a:path w="13716" h="6479500">
                <a:moveTo>
                  <a:pt x="0" y="6479500"/>
                </a:moveTo>
                <a:lnTo>
                  <a:pt x="13716" y="6465784"/>
                </a:lnTo>
                <a:lnTo>
                  <a:pt x="13716" y="0"/>
                </a:lnTo>
                <a:lnTo>
                  <a:pt x="0" y="13715"/>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6" name="Rectangle 375"/>
          <p:cNvSpPr/>
          <p:nvPr/>
        </p:nvSpPr>
        <p:spPr>
          <a:xfrm rot="18900000" flipV="1">
            <a:off x="4558444" y="-715312"/>
            <a:ext cx="10287" cy="4859626"/>
          </a:xfrm>
          <a:custGeom>
            <a:avLst/>
            <a:gdLst/>
            <a:ahLst/>
            <a:cxnLst/>
            <a:rect l="l" t="t" r="r" b="b"/>
            <a:pathLst>
              <a:path w="13716" h="6479501">
                <a:moveTo>
                  <a:pt x="0" y="6479501"/>
                </a:moveTo>
                <a:lnTo>
                  <a:pt x="13716" y="6465785"/>
                </a:lnTo>
                <a:lnTo>
                  <a:pt x="13716"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7" name="Rectangle 376"/>
          <p:cNvSpPr/>
          <p:nvPr/>
        </p:nvSpPr>
        <p:spPr>
          <a:xfrm rot="18900000" flipV="1">
            <a:off x="5187196" y="-724093"/>
            <a:ext cx="10287" cy="4869914"/>
          </a:xfrm>
          <a:custGeom>
            <a:avLst/>
            <a:gdLst/>
            <a:ahLst/>
            <a:cxnLst/>
            <a:rect l="l" t="t" r="r" b="b"/>
            <a:pathLst>
              <a:path w="13716" h="6493219">
                <a:moveTo>
                  <a:pt x="13716" y="6479504"/>
                </a:moveTo>
                <a:lnTo>
                  <a:pt x="13716" y="0"/>
                </a:lnTo>
                <a:lnTo>
                  <a:pt x="0" y="13717"/>
                </a:lnTo>
                <a:lnTo>
                  <a:pt x="0" y="649321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8" name="Rectangle 377"/>
          <p:cNvSpPr/>
          <p:nvPr/>
        </p:nvSpPr>
        <p:spPr>
          <a:xfrm rot="18900000" flipV="1">
            <a:off x="5819586" y="-724093"/>
            <a:ext cx="10288" cy="4869914"/>
          </a:xfrm>
          <a:custGeom>
            <a:avLst/>
            <a:gdLst/>
            <a:ahLst/>
            <a:cxnLst/>
            <a:rect l="l" t="t" r="r" b="b"/>
            <a:pathLst>
              <a:path w="13717" h="6493219">
                <a:moveTo>
                  <a:pt x="0" y="6493219"/>
                </a:moveTo>
                <a:lnTo>
                  <a:pt x="13716" y="6479502"/>
                </a:lnTo>
                <a:lnTo>
                  <a:pt x="13717"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69" name="Rectangle 378"/>
          <p:cNvSpPr/>
          <p:nvPr/>
        </p:nvSpPr>
        <p:spPr>
          <a:xfrm rot="18900000" flipV="1">
            <a:off x="6451975" y="-724093"/>
            <a:ext cx="10287" cy="4869914"/>
          </a:xfrm>
          <a:custGeom>
            <a:avLst/>
            <a:gdLst/>
            <a:ahLst/>
            <a:cxnLst/>
            <a:rect l="l" t="t" r="r" b="b"/>
            <a:pathLst>
              <a:path w="13716" h="6493219">
                <a:moveTo>
                  <a:pt x="13716" y="6479504"/>
                </a:moveTo>
                <a:lnTo>
                  <a:pt x="13716" y="0"/>
                </a:lnTo>
                <a:lnTo>
                  <a:pt x="0" y="13716"/>
                </a:lnTo>
                <a:lnTo>
                  <a:pt x="0" y="6493219"/>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0" name="Rectangle 138"/>
          <p:cNvSpPr/>
          <p:nvPr/>
        </p:nvSpPr>
        <p:spPr>
          <a:xfrm rot="18900000" flipV="1">
            <a:off x="7566726" y="-661951"/>
            <a:ext cx="10287" cy="4445573"/>
          </a:xfrm>
          <a:custGeom>
            <a:avLst/>
            <a:gdLst/>
            <a:ahLst/>
            <a:cxnLst/>
            <a:rect l="l" t="t" r="r" b="b"/>
            <a:pathLst>
              <a:path w="13716" h="5927431">
                <a:moveTo>
                  <a:pt x="0" y="5927431"/>
                </a:moveTo>
                <a:lnTo>
                  <a:pt x="13715" y="5913716"/>
                </a:lnTo>
                <a:lnTo>
                  <a:pt x="13716" y="13716"/>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1" name="Rectangle 139"/>
          <p:cNvSpPr/>
          <p:nvPr/>
        </p:nvSpPr>
        <p:spPr>
          <a:xfrm rot="18900000" flipV="1">
            <a:off x="7882922" y="-530978"/>
            <a:ext cx="10287" cy="3551239"/>
          </a:xfrm>
          <a:custGeom>
            <a:avLst/>
            <a:gdLst/>
            <a:ahLst/>
            <a:cxnLst/>
            <a:rect l="l" t="t" r="r" b="b"/>
            <a:pathLst>
              <a:path w="13716" h="4734985">
                <a:moveTo>
                  <a:pt x="0" y="4734985"/>
                </a:moveTo>
                <a:lnTo>
                  <a:pt x="13715" y="4721270"/>
                </a:lnTo>
                <a:lnTo>
                  <a:pt x="13716" y="13715"/>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2" name="Rectangle 140"/>
          <p:cNvSpPr/>
          <p:nvPr/>
        </p:nvSpPr>
        <p:spPr>
          <a:xfrm rot="18900000" flipV="1">
            <a:off x="8199116" y="-400007"/>
            <a:ext cx="10287" cy="2656905"/>
          </a:xfrm>
          <a:custGeom>
            <a:avLst/>
            <a:gdLst/>
            <a:ahLst/>
            <a:cxnLst/>
            <a:rect l="l" t="t" r="r" b="b"/>
            <a:pathLst>
              <a:path w="13716" h="3542540">
                <a:moveTo>
                  <a:pt x="0" y="3542540"/>
                </a:moveTo>
                <a:lnTo>
                  <a:pt x="13715" y="3528825"/>
                </a:lnTo>
                <a:lnTo>
                  <a:pt x="13716" y="13716"/>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3" name="Rectangle 141"/>
          <p:cNvSpPr/>
          <p:nvPr/>
        </p:nvSpPr>
        <p:spPr>
          <a:xfrm rot="18900000" flipV="1">
            <a:off x="8515311" y="-269034"/>
            <a:ext cx="10287" cy="1762571"/>
          </a:xfrm>
          <a:custGeom>
            <a:avLst/>
            <a:gdLst/>
            <a:ahLst/>
            <a:cxnLst/>
            <a:rect l="l" t="t" r="r" b="b"/>
            <a:pathLst>
              <a:path w="13716" h="2350095">
                <a:moveTo>
                  <a:pt x="0" y="2350095"/>
                </a:moveTo>
                <a:lnTo>
                  <a:pt x="13715" y="2336380"/>
                </a:lnTo>
                <a:lnTo>
                  <a:pt x="13716" y="13714"/>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4" name="Rectangle 142"/>
          <p:cNvSpPr/>
          <p:nvPr/>
        </p:nvSpPr>
        <p:spPr>
          <a:xfrm rot="18900000" flipV="1">
            <a:off x="8831506" y="-138063"/>
            <a:ext cx="10287" cy="868238"/>
          </a:xfrm>
          <a:custGeom>
            <a:avLst/>
            <a:gdLst/>
            <a:ahLst/>
            <a:cxnLst/>
            <a:rect l="l" t="t" r="r" b="b"/>
            <a:pathLst>
              <a:path w="13716" h="1157650">
                <a:moveTo>
                  <a:pt x="0" y="1157650"/>
                </a:moveTo>
                <a:lnTo>
                  <a:pt x="13716" y="1143934"/>
                </a:lnTo>
                <a:lnTo>
                  <a:pt x="13716" y="13716"/>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5" name="Rectangle 372"/>
          <p:cNvSpPr/>
          <p:nvPr/>
        </p:nvSpPr>
        <p:spPr>
          <a:xfrm rot="18900000" flipV="1">
            <a:off x="2657638" y="-724093"/>
            <a:ext cx="10287" cy="4869914"/>
          </a:xfrm>
          <a:custGeom>
            <a:avLst/>
            <a:gdLst/>
            <a:ahLst/>
            <a:cxnLst/>
            <a:rect l="l" t="t" r="r" b="b"/>
            <a:pathLst>
              <a:path w="13716" h="6493219">
                <a:moveTo>
                  <a:pt x="0" y="6493219"/>
                </a:moveTo>
                <a:lnTo>
                  <a:pt x="13716" y="6479503"/>
                </a:lnTo>
                <a:lnTo>
                  <a:pt x="13716"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6" name="Rectangle 374"/>
          <p:cNvSpPr/>
          <p:nvPr/>
        </p:nvSpPr>
        <p:spPr>
          <a:xfrm rot="18900000" flipV="1">
            <a:off x="3922417" y="-724094"/>
            <a:ext cx="10287" cy="4869915"/>
          </a:xfrm>
          <a:custGeom>
            <a:avLst/>
            <a:gdLst/>
            <a:ahLst/>
            <a:cxnLst/>
            <a:rect l="l" t="t" r="r" b="b"/>
            <a:pathLst>
              <a:path w="13716" h="6493220">
                <a:moveTo>
                  <a:pt x="0" y="6493220"/>
                </a:moveTo>
                <a:lnTo>
                  <a:pt x="13716" y="6479504"/>
                </a:lnTo>
                <a:lnTo>
                  <a:pt x="13716" y="0"/>
                </a:lnTo>
                <a:lnTo>
                  <a:pt x="0" y="13716"/>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7" name="Teardrop 3"/>
          <p:cNvSpPr/>
          <p:nvPr/>
        </p:nvSpPr>
        <p:spPr>
          <a:xfrm rot="5400000" flipH="1" flipV="1">
            <a:off x="483207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8" name="Teardrop 3"/>
          <p:cNvSpPr/>
          <p:nvPr/>
        </p:nvSpPr>
        <p:spPr>
          <a:xfrm rot="5400000" flipH="1" flipV="1">
            <a:off x="-111581" y="193736"/>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1"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6" y="223846"/>
                </a:cubicBezTo>
                <a:lnTo>
                  <a:pt x="221347" y="232509"/>
                </a:lnTo>
                <a:cubicBezTo>
                  <a:pt x="224389" y="249009"/>
                  <a:pt x="232545" y="264623"/>
                  <a:pt x="245300" y="277378"/>
                </a:cubicBezTo>
                <a:cubicBezTo>
                  <a:pt x="262207" y="294285"/>
                  <a:pt x="284136"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0" y="272349"/>
                  <a:pt x="214766" y="256482"/>
                  <a:pt x="210610" y="239626"/>
                </a:cubicBezTo>
                <a:cubicBezTo>
                  <a:pt x="195839" y="248693"/>
                  <a:pt x="178427" y="253666"/>
                  <a:pt x="159854" y="253666"/>
                </a:cubicBezTo>
                <a:cubicBezTo>
                  <a:pt x="132604" y="253666"/>
                  <a:pt x="107854" y="242961"/>
                  <a:pt x="89720" y="225380"/>
                </a:cubicBezTo>
                <a:lnTo>
                  <a:pt x="89720" y="225380"/>
                </a:lnTo>
                <a:cubicBezTo>
                  <a:pt x="72139" y="207247"/>
                  <a:pt x="61434" y="182497"/>
                  <a:pt x="61434" y="155247"/>
                </a:cubicBezTo>
                <a:cubicBezTo>
                  <a:pt x="61434" y="136673"/>
                  <a:pt x="66407"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89" y="30964"/>
                  <a:pt x="20815" y="52893"/>
                  <a:pt x="37722" y="69800"/>
                </a:cubicBezTo>
                <a:cubicBezTo>
                  <a:pt x="50477" y="82555"/>
                  <a:pt x="66091" y="90711"/>
                  <a:pt x="82591" y="93753"/>
                </a:cubicBezTo>
                <a:cubicBezTo>
                  <a:pt x="100880" y="69151"/>
                  <a:pt x="130228" y="53433"/>
                  <a:pt x="163247" y="53433"/>
                </a:cubicBezTo>
                <a:cubicBezTo>
                  <a:pt x="186137" y="53872"/>
                  <a:pt x="201262" y="50984"/>
                  <a:pt x="211354" y="39116"/>
                </a:cubicBezTo>
                <a:cubicBezTo>
                  <a:pt x="212796" y="37420"/>
                  <a:pt x="214135" y="35542"/>
                  <a:pt x="215380" y="33463"/>
                </a:cubicBezTo>
                <a:lnTo>
                  <a:pt x="215236" y="0"/>
                </a:lnTo>
                <a:lnTo>
                  <a:pt x="223506" y="0"/>
                </a:lnTo>
                <a:cubicBezTo>
                  <a:pt x="219687"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8"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8" y="30964"/>
                  <a:pt x="601147" y="8808"/>
                </a:cubicBezTo>
                <a:lnTo>
                  <a:pt x="515981" y="8808"/>
                </a:lnTo>
                <a:lnTo>
                  <a:pt x="515981" y="8744"/>
                </a:lnTo>
                <a:lnTo>
                  <a:pt x="601147" y="8744"/>
                </a:lnTo>
                <a:lnTo>
                  <a:pt x="599274" y="0"/>
                </a:lnTo>
                <a:lnTo>
                  <a:pt x="610820" y="0"/>
                </a:lnTo>
                <a:cubicBezTo>
                  <a:pt x="612423" y="2826"/>
                  <a:pt x="612602" y="5800"/>
                  <a:pt x="612648"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79" name="Teardrop 3"/>
          <p:cNvSpPr/>
          <p:nvPr/>
        </p:nvSpPr>
        <p:spPr>
          <a:xfrm rot="5400000" flipH="1" flipV="1">
            <a:off x="104064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0" name="Teardrop 3"/>
          <p:cNvSpPr/>
          <p:nvPr/>
        </p:nvSpPr>
        <p:spPr>
          <a:xfrm rot="5400000" flipH="1" flipV="1">
            <a:off x="167255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1" name="Teardrop 3"/>
          <p:cNvSpPr/>
          <p:nvPr/>
        </p:nvSpPr>
        <p:spPr>
          <a:xfrm rot="5400000" flipH="1" flipV="1">
            <a:off x="230445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2" name="Teardrop 3"/>
          <p:cNvSpPr/>
          <p:nvPr/>
        </p:nvSpPr>
        <p:spPr>
          <a:xfrm rot="5400000" flipH="1" flipV="1">
            <a:off x="293636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3" name="Teardrop 3"/>
          <p:cNvSpPr/>
          <p:nvPr/>
        </p:nvSpPr>
        <p:spPr>
          <a:xfrm rot="5400000" flipH="1" flipV="1">
            <a:off x="356826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4" name="Teardrop 3"/>
          <p:cNvSpPr/>
          <p:nvPr/>
        </p:nvSpPr>
        <p:spPr>
          <a:xfrm rot="5400000" flipH="1" flipV="1">
            <a:off x="420017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5" name="Teardrop 3"/>
          <p:cNvSpPr/>
          <p:nvPr/>
        </p:nvSpPr>
        <p:spPr>
          <a:xfrm rot="5400000" flipH="1" flipV="1">
            <a:off x="609588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6" name="Teardrop 3"/>
          <p:cNvSpPr/>
          <p:nvPr/>
        </p:nvSpPr>
        <p:spPr>
          <a:xfrm rot="5400000" flipH="1" flipV="1">
            <a:off x="546398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7" name="Teardrop 3"/>
          <p:cNvSpPr/>
          <p:nvPr/>
        </p:nvSpPr>
        <p:spPr>
          <a:xfrm rot="5400000" flipH="1" flipV="1">
            <a:off x="7359699"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8" name="Teardrop 3"/>
          <p:cNvSpPr/>
          <p:nvPr/>
        </p:nvSpPr>
        <p:spPr>
          <a:xfrm rot="5400000" flipH="1" flipV="1">
            <a:off x="672779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89" name="Teardrop 3"/>
          <p:cNvSpPr/>
          <p:nvPr/>
        </p:nvSpPr>
        <p:spPr>
          <a:xfrm rot="5400000" flipH="1" flipV="1">
            <a:off x="8623508"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0" name="Teardrop 3"/>
          <p:cNvSpPr/>
          <p:nvPr/>
        </p:nvSpPr>
        <p:spPr>
          <a:xfrm rot="5400000" flipH="1" flipV="1">
            <a:off x="799160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1" name="Teardrop 3"/>
          <p:cNvSpPr/>
          <p:nvPr/>
        </p:nvSpPr>
        <p:spPr>
          <a:xfrm rot="5400000" flipH="1" flipV="1">
            <a:off x="408744" y="8215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2" name="Oval 591"/>
          <p:cNvSpPr/>
          <p:nvPr/>
        </p:nvSpPr>
        <p:spPr>
          <a:xfrm>
            <a:off x="499838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3" name="Oval 167"/>
          <p:cNvSpPr/>
          <p:nvPr/>
        </p:nvSpPr>
        <p:spPr>
          <a:xfrm>
            <a:off x="0" y="248774"/>
            <a:ext cx="70457" cy="3180227"/>
          </a:xfrm>
          <a:custGeom>
            <a:avLst/>
            <a:gdLst/>
            <a:ahLst/>
            <a:cxnLst/>
            <a:rect l="l" t="t" r="r" b="b"/>
            <a:pathLst>
              <a:path w="93942" h="4240302">
                <a:moveTo>
                  <a:pt x="9066" y="4229620"/>
                </a:moveTo>
                <a:cubicBezTo>
                  <a:pt x="23324" y="4229620"/>
                  <a:pt x="36761" y="4233136"/>
                  <a:pt x="48054" y="4240302"/>
                </a:cubicBezTo>
                <a:lnTo>
                  <a:pt x="0" y="4240302"/>
                </a:lnTo>
                <a:lnTo>
                  <a:pt x="0" y="4231451"/>
                </a:lnTo>
                <a:cubicBezTo>
                  <a:pt x="2881" y="4229788"/>
                  <a:pt x="5954" y="4229620"/>
                  <a:pt x="9066" y="4229620"/>
                </a:cubicBezTo>
                <a:close/>
                <a:moveTo>
                  <a:pt x="9066" y="3380947"/>
                </a:moveTo>
                <a:cubicBezTo>
                  <a:pt x="55942" y="3380947"/>
                  <a:pt x="93942" y="3418947"/>
                  <a:pt x="93942" y="3465822"/>
                </a:cubicBezTo>
                <a:cubicBezTo>
                  <a:pt x="93942" y="3512697"/>
                  <a:pt x="55942" y="3550697"/>
                  <a:pt x="9066" y="3550697"/>
                </a:cubicBezTo>
                <a:lnTo>
                  <a:pt x="0" y="3548867"/>
                </a:lnTo>
                <a:lnTo>
                  <a:pt x="0" y="3382777"/>
                </a:lnTo>
                <a:cubicBezTo>
                  <a:pt x="2881" y="3381115"/>
                  <a:pt x="5954" y="3380947"/>
                  <a:pt x="9066" y="3380947"/>
                </a:cubicBezTo>
                <a:close/>
                <a:moveTo>
                  <a:pt x="9066" y="2536768"/>
                </a:moveTo>
                <a:cubicBezTo>
                  <a:pt x="55942" y="2536768"/>
                  <a:pt x="93942" y="2574768"/>
                  <a:pt x="93942" y="2621643"/>
                </a:cubicBezTo>
                <a:cubicBezTo>
                  <a:pt x="93942" y="2668518"/>
                  <a:pt x="55942" y="2706518"/>
                  <a:pt x="9066" y="2706518"/>
                </a:cubicBezTo>
                <a:lnTo>
                  <a:pt x="0" y="2704688"/>
                </a:lnTo>
                <a:lnTo>
                  <a:pt x="0" y="2538598"/>
                </a:lnTo>
                <a:cubicBezTo>
                  <a:pt x="2881" y="2536936"/>
                  <a:pt x="5954" y="2536768"/>
                  <a:pt x="9066" y="2536768"/>
                </a:cubicBezTo>
                <a:close/>
                <a:moveTo>
                  <a:pt x="9066" y="1688095"/>
                </a:moveTo>
                <a:cubicBezTo>
                  <a:pt x="55942" y="1688095"/>
                  <a:pt x="93942" y="1726095"/>
                  <a:pt x="93942" y="1772970"/>
                </a:cubicBezTo>
                <a:cubicBezTo>
                  <a:pt x="93942" y="1819845"/>
                  <a:pt x="55942" y="1857845"/>
                  <a:pt x="9066" y="1857845"/>
                </a:cubicBezTo>
                <a:lnTo>
                  <a:pt x="0" y="1856015"/>
                </a:lnTo>
                <a:lnTo>
                  <a:pt x="0" y="1689925"/>
                </a:lnTo>
                <a:cubicBezTo>
                  <a:pt x="2881" y="1688263"/>
                  <a:pt x="5954" y="1688095"/>
                  <a:pt x="9066" y="1688095"/>
                </a:cubicBezTo>
                <a:close/>
                <a:moveTo>
                  <a:pt x="9066" y="845498"/>
                </a:moveTo>
                <a:cubicBezTo>
                  <a:pt x="55942" y="845498"/>
                  <a:pt x="93942" y="883498"/>
                  <a:pt x="93942" y="930373"/>
                </a:cubicBezTo>
                <a:cubicBezTo>
                  <a:pt x="93942" y="977248"/>
                  <a:pt x="55942" y="1015248"/>
                  <a:pt x="9066" y="1015248"/>
                </a:cubicBezTo>
                <a:lnTo>
                  <a:pt x="0" y="1013418"/>
                </a:lnTo>
                <a:lnTo>
                  <a:pt x="0" y="847328"/>
                </a:lnTo>
                <a:cubicBezTo>
                  <a:pt x="2881" y="845666"/>
                  <a:pt x="5954" y="845498"/>
                  <a:pt x="9066" y="845498"/>
                </a:cubicBezTo>
                <a:close/>
                <a:moveTo>
                  <a:pt x="9066" y="0"/>
                </a:moveTo>
                <a:cubicBezTo>
                  <a:pt x="55942" y="0"/>
                  <a:pt x="93942" y="38000"/>
                  <a:pt x="93942" y="84875"/>
                </a:cubicBezTo>
                <a:cubicBezTo>
                  <a:pt x="93942" y="131750"/>
                  <a:pt x="55942" y="169750"/>
                  <a:pt x="9066" y="169750"/>
                </a:cubicBezTo>
                <a:lnTo>
                  <a:pt x="0" y="167920"/>
                </a:lnTo>
                <a:lnTo>
                  <a:pt x="0" y="1830"/>
                </a:lnTo>
                <a:cubicBezTo>
                  <a:pt x="2881" y="167"/>
                  <a:pt x="5954" y="0"/>
                  <a:pt x="9066"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4" name="Oval 593"/>
          <p:cNvSpPr/>
          <p:nvPr/>
        </p:nvSpPr>
        <p:spPr>
          <a:xfrm>
            <a:off x="57504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5" name="Oval 594"/>
          <p:cNvSpPr/>
          <p:nvPr/>
        </p:nvSpPr>
        <p:spPr>
          <a:xfrm>
            <a:off x="120695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6" name="Oval 595"/>
          <p:cNvSpPr/>
          <p:nvPr/>
        </p:nvSpPr>
        <p:spPr>
          <a:xfrm>
            <a:off x="183885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7" name="Oval 596"/>
          <p:cNvSpPr/>
          <p:nvPr/>
        </p:nvSpPr>
        <p:spPr>
          <a:xfrm>
            <a:off x="247076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8" name="Oval 597"/>
          <p:cNvSpPr/>
          <p:nvPr/>
        </p:nvSpPr>
        <p:spPr>
          <a:xfrm>
            <a:off x="310266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99" name="Oval 598"/>
          <p:cNvSpPr/>
          <p:nvPr/>
        </p:nvSpPr>
        <p:spPr>
          <a:xfrm>
            <a:off x="373457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0" name="Oval 599"/>
          <p:cNvSpPr/>
          <p:nvPr/>
        </p:nvSpPr>
        <p:spPr>
          <a:xfrm>
            <a:off x="436647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1" name="Oval 600"/>
          <p:cNvSpPr/>
          <p:nvPr/>
        </p:nvSpPr>
        <p:spPr>
          <a:xfrm>
            <a:off x="626219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2" name="Oval 601"/>
          <p:cNvSpPr/>
          <p:nvPr/>
        </p:nvSpPr>
        <p:spPr>
          <a:xfrm>
            <a:off x="563028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3" name="Oval 602"/>
          <p:cNvSpPr/>
          <p:nvPr/>
        </p:nvSpPr>
        <p:spPr>
          <a:xfrm>
            <a:off x="7526004"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4" name="Oval 603"/>
          <p:cNvSpPr/>
          <p:nvPr/>
        </p:nvSpPr>
        <p:spPr>
          <a:xfrm>
            <a:off x="689409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5" name="Oval 604"/>
          <p:cNvSpPr/>
          <p:nvPr/>
        </p:nvSpPr>
        <p:spPr>
          <a:xfrm>
            <a:off x="8789813"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6" name="Oval 605"/>
          <p:cNvSpPr/>
          <p:nvPr/>
        </p:nvSpPr>
        <p:spPr>
          <a:xfrm>
            <a:off x="8157909" y="24877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7" name="Teardrop 3"/>
          <p:cNvSpPr/>
          <p:nvPr/>
        </p:nvSpPr>
        <p:spPr>
          <a:xfrm rot="5400000" flipH="1" flipV="1">
            <a:off x="4515886"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8" name="Teardrop 3"/>
          <p:cNvSpPr/>
          <p:nvPr/>
        </p:nvSpPr>
        <p:spPr>
          <a:xfrm rot="5400000" flipH="1" flipV="1">
            <a:off x="72445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09" name="Teardrop 3"/>
          <p:cNvSpPr/>
          <p:nvPr/>
        </p:nvSpPr>
        <p:spPr>
          <a:xfrm rot="5400000" flipH="1" flipV="1">
            <a:off x="135636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0" name="Teardrop 3"/>
          <p:cNvSpPr/>
          <p:nvPr/>
        </p:nvSpPr>
        <p:spPr>
          <a:xfrm rot="5400000" flipH="1" flipV="1">
            <a:off x="198826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1" name="Teardrop 3"/>
          <p:cNvSpPr/>
          <p:nvPr/>
        </p:nvSpPr>
        <p:spPr>
          <a:xfrm rot="5400000" flipH="1" flipV="1">
            <a:off x="262017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2" name="Teardrop 3"/>
          <p:cNvSpPr/>
          <p:nvPr/>
        </p:nvSpPr>
        <p:spPr>
          <a:xfrm rot="5400000" flipH="1" flipV="1">
            <a:off x="325207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3" name="Teardrop 3"/>
          <p:cNvSpPr/>
          <p:nvPr/>
        </p:nvSpPr>
        <p:spPr>
          <a:xfrm rot="5400000" flipH="1" flipV="1">
            <a:off x="388398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4" name="Teardrop 3"/>
          <p:cNvSpPr/>
          <p:nvPr/>
        </p:nvSpPr>
        <p:spPr>
          <a:xfrm rot="5400000" flipH="1" flipV="1">
            <a:off x="577969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5" name="Teardrop 3"/>
          <p:cNvSpPr/>
          <p:nvPr/>
        </p:nvSpPr>
        <p:spPr>
          <a:xfrm rot="5400000" flipH="1" flipV="1">
            <a:off x="514779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6" name="Teardrop 3"/>
          <p:cNvSpPr/>
          <p:nvPr/>
        </p:nvSpPr>
        <p:spPr>
          <a:xfrm rot="5400000" flipH="1" flipV="1">
            <a:off x="7043507"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7" name="Teardrop 3"/>
          <p:cNvSpPr/>
          <p:nvPr/>
        </p:nvSpPr>
        <p:spPr>
          <a:xfrm rot="5400000" flipH="1" flipV="1">
            <a:off x="641160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8" name="Teardrop 3"/>
          <p:cNvSpPr/>
          <p:nvPr/>
        </p:nvSpPr>
        <p:spPr>
          <a:xfrm rot="5400000" flipH="1" flipV="1">
            <a:off x="8307316"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19" name="Teardrop 3"/>
          <p:cNvSpPr/>
          <p:nvPr/>
        </p:nvSpPr>
        <p:spPr>
          <a:xfrm rot="5400000" flipH="1" flipV="1">
            <a:off x="767541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0" name="Teardrop 3"/>
          <p:cNvSpPr/>
          <p:nvPr/>
        </p:nvSpPr>
        <p:spPr>
          <a:xfrm rot="5400000" flipH="1" flipV="1">
            <a:off x="92552" y="39767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1" name="Teardrop 3"/>
          <p:cNvSpPr/>
          <p:nvPr/>
        </p:nvSpPr>
        <p:spPr>
          <a:xfrm rot="5400000" flipH="1" flipV="1">
            <a:off x="8820002" y="514184"/>
            <a:ext cx="446835" cy="201161"/>
          </a:xfrm>
          <a:custGeom>
            <a:avLst/>
            <a:gdLst/>
            <a:ahLst/>
            <a:cxnLst/>
            <a:rect l="l" t="t" r="r" b="b"/>
            <a:pathLst>
              <a:path w="595780"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1" y="73244"/>
                  <a:pt x="354103" y="113792"/>
                  <a:pt x="354103" y="163811"/>
                </a:cubicBezTo>
                <a:cubicBezTo>
                  <a:pt x="354469"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0"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0"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2" name="Oval 621"/>
          <p:cNvSpPr/>
          <p:nvPr/>
        </p:nvSpPr>
        <p:spPr>
          <a:xfrm>
            <a:off x="531499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3" name="Oval 622"/>
          <p:cNvSpPr/>
          <p:nvPr/>
        </p:nvSpPr>
        <p:spPr>
          <a:xfrm>
            <a:off x="25975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4" name="Oval 623"/>
          <p:cNvSpPr/>
          <p:nvPr/>
        </p:nvSpPr>
        <p:spPr>
          <a:xfrm>
            <a:off x="89165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5" name="Oval 624"/>
          <p:cNvSpPr/>
          <p:nvPr/>
        </p:nvSpPr>
        <p:spPr>
          <a:xfrm>
            <a:off x="152356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6" name="Oval 625"/>
          <p:cNvSpPr/>
          <p:nvPr/>
        </p:nvSpPr>
        <p:spPr>
          <a:xfrm>
            <a:off x="215546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7" name="Oval 626"/>
          <p:cNvSpPr/>
          <p:nvPr/>
        </p:nvSpPr>
        <p:spPr>
          <a:xfrm>
            <a:off x="278737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8" name="Oval 627"/>
          <p:cNvSpPr/>
          <p:nvPr/>
        </p:nvSpPr>
        <p:spPr>
          <a:xfrm>
            <a:off x="341927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29" name="Oval 628"/>
          <p:cNvSpPr/>
          <p:nvPr/>
        </p:nvSpPr>
        <p:spPr>
          <a:xfrm>
            <a:off x="405118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0" name="Oval 629"/>
          <p:cNvSpPr/>
          <p:nvPr/>
        </p:nvSpPr>
        <p:spPr>
          <a:xfrm>
            <a:off x="468308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1" name="Oval 630"/>
          <p:cNvSpPr/>
          <p:nvPr/>
        </p:nvSpPr>
        <p:spPr>
          <a:xfrm>
            <a:off x="657880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2" name="Oval 631"/>
          <p:cNvSpPr/>
          <p:nvPr/>
        </p:nvSpPr>
        <p:spPr>
          <a:xfrm>
            <a:off x="594689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3" name="Oval 632"/>
          <p:cNvSpPr/>
          <p:nvPr/>
        </p:nvSpPr>
        <p:spPr>
          <a:xfrm>
            <a:off x="7842610"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4" name="Oval 633"/>
          <p:cNvSpPr/>
          <p:nvPr/>
        </p:nvSpPr>
        <p:spPr>
          <a:xfrm>
            <a:off x="721070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5" name="Oval 860"/>
          <p:cNvSpPr/>
          <p:nvPr/>
        </p:nvSpPr>
        <p:spPr>
          <a:xfrm>
            <a:off x="9106419" y="569139"/>
            <a:ext cx="37582" cy="2653825"/>
          </a:xfrm>
          <a:custGeom>
            <a:avLst/>
            <a:gdLst/>
            <a:ahLst/>
            <a:cxnLst/>
            <a:rect l="l" t="t" r="r" b="b"/>
            <a:pathLst>
              <a:path w="50109" h="3538433">
                <a:moveTo>
                  <a:pt x="50109" y="3384355"/>
                </a:moveTo>
                <a:lnTo>
                  <a:pt x="50109" y="3538433"/>
                </a:lnTo>
                <a:cubicBezTo>
                  <a:pt x="20497" y="3525461"/>
                  <a:pt x="0" y="3495821"/>
                  <a:pt x="0" y="3461394"/>
                </a:cubicBezTo>
                <a:cubicBezTo>
                  <a:pt x="0" y="3426967"/>
                  <a:pt x="20497" y="3397327"/>
                  <a:pt x="50109" y="3384355"/>
                </a:cubicBezTo>
                <a:close/>
                <a:moveTo>
                  <a:pt x="50109" y="2538350"/>
                </a:moveTo>
                <a:lnTo>
                  <a:pt x="50109" y="2692428"/>
                </a:lnTo>
                <a:cubicBezTo>
                  <a:pt x="20497" y="2679456"/>
                  <a:pt x="0" y="2649816"/>
                  <a:pt x="0" y="2615389"/>
                </a:cubicBezTo>
                <a:cubicBezTo>
                  <a:pt x="0" y="2580962"/>
                  <a:pt x="20497" y="2551322"/>
                  <a:pt x="50109" y="2538350"/>
                </a:cubicBezTo>
                <a:close/>
                <a:moveTo>
                  <a:pt x="50109" y="1688095"/>
                </a:moveTo>
                <a:lnTo>
                  <a:pt x="50109" y="1842173"/>
                </a:lnTo>
                <a:cubicBezTo>
                  <a:pt x="20497" y="1829201"/>
                  <a:pt x="0" y="1799561"/>
                  <a:pt x="0" y="1765134"/>
                </a:cubicBezTo>
                <a:cubicBezTo>
                  <a:pt x="0" y="1730707"/>
                  <a:pt x="20497" y="1701067"/>
                  <a:pt x="50109" y="1688095"/>
                </a:cubicBezTo>
                <a:close/>
                <a:moveTo>
                  <a:pt x="50109" y="845498"/>
                </a:moveTo>
                <a:lnTo>
                  <a:pt x="50109" y="999576"/>
                </a:lnTo>
                <a:cubicBezTo>
                  <a:pt x="20497" y="986604"/>
                  <a:pt x="0" y="956964"/>
                  <a:pt x="0" y="922537"/>
                </a:cubicBezTo>
                <a:cubicBezTo>
                  <a:pt x="0" y="888110"/>
                  <a:pt x="20497" y="858470"/>
                  <a:pt x="50109" y="845498"/>
                </a:cubicBezTo>
                <a:close/>
                <a:moveTo>
                  <a:pt x="50109" y="0"/>
                </a:moveTo>
                <a:lnTo>
                  <a:pt x="50109" y="154078"/>
                </a:lnTo>
                <a:cubicBezTo>
                  <a:pt x="20497" y="141106"/>
                  <a:pt x="0" y="111466"/>
                  <a:pt x="0" y="77039"/>
                </a:cubicBezTo>
                <a:cubicBezTo>
                  <a:pt x="0" y="42612"/>
                  <a:pt x="20497" y="12972"/>
                  <a:pt x="50109"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6" name="Oval 635"/>
          <p:cNvSpPr/>
          <p:nvPr/>
        </p:nvSpPr>
        <p:spPr>
          <a:xfrm>
            <a:off x="8474515" y="563262"/>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7" name="Teardrop 3"/>
          <p:cNvSpPr/>
          <p:nvPr/>
        </p:nvSpPr>
        <p:spPr>
          <a:xfrm rot="5400000" flipH="1" flipV="1">
            <a:off x="4630509"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8" name="Teardrop 3"/>
          <p:cNvSpPr/>
          <p:nvPr/>
        </p:nvSpPr>
        <p:spPr>
          <a:xfrm rot="5400000" flipH="1" flipV="1">
            <a:off x="83908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699"/>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4"/>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8"/>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39" name="Teardrop 3"/>
          <p:cNvSpPr/>
          <p:nvPr/>
        </p:nvSpPr>
        <p:spPr>
          <a:xfrm rot="5400000" flipH="1" flipV="1">
            <a:off x="147098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4"/>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90"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0" name="Teardrop 3"/>
          <p:cNvSpPr/>
          <p:nvPr/>
        </p:nvSpPr>
        <p:spPr>
          <a:xfrm rot="5400000" flipH="1" flipV="1">
            <a:off x="210289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2"/>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5"/>
                  <a:pt x="61434" y="178458"/>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1" name="Teardrop 3"/>
          <p:cNvSpPr/>
          <p:nvPr/>
        </p:nvSpPr>
        <p:spPr>
          <a:xfrm rot="5400000" flipH="1" flipV="1">
            <a:off x="273479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1"/>
                </a:cubicBezTo>
                <a:cubicBezTo>
                  <a:pt x="100880" y="366700"/>
                  <a:pt x="130228" y="350981"/>
                  <a:pt x="163247" y="350981"/>
                </a:cubicBezTo>
                <a:cubicBezTo>
                  <a:pt x="186137" y="351421"/>
                  <a:pt x="201262" y="348532"/>
                  <a:pt x="211354" y="336664"/>
                </a:cubicBezTo>
                <a:cubicBezTo>
                  <a:pt x="212796" y="334968"/>
                  <a:pt x="214135" y="333090"/>
                  <a:pt x="215380" y="331011"/>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8"/>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2"/>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5"/>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5"/>
                  <a:pt x="61434" y="178458"/>
                  <a:pt x="61434" y="159855"/>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2" name="Teardrop 3"/>
          <p:cNvSpPr/>
          <p:nvPr/>
        </p:nvSpPr>
        <p:spPr>
          <a:xfrm rot="5400000" flipH="1" flipV="1">
            <a:off x="3366700"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8"/>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3" name="Teardrop 3"/>
          <p:cNvSpPr/>
          <p:nvPr/>
        </p:nvSpPr>
        <p:spPr>
          <a:xfrm rot="5400000" flipH="1" flipV="1">
            <a:off x="3998605"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4" name="Teardrop 3"/>
          <p:cNvSpPr/>
          <p:nvPr/>
        </p:nvSpPr>
        <p:spPr>
          <a:xfrm rot="5400000" flipH="1" flipV="1">
            <a:off x="5894320"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8"/>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5" name="Teardrop 3"/>
          <p:cNvSpPr/>
          <p:nvPr/>
        </p:nvSpPr>
        <p:spPr>
          <a:xfrm rot="5400000" flipH="1" flipV="1">
            <a:off x="5262415" y="-122308"/>
            <a:ext cx="230240" cy="459486"/>
          </a:xfrm>
          <a:custGeom>
            <a:avLst/>
            <a:gdLst/>
            <a:ahLst/>
            <a:cxnLst/>
            <a:rect l="l" t="t" r="r" b="b"/>
            <a:pathLst>
              <a:path w="306986" h="612648">
                <a:moveTo>
                  <a:pt x="215380" y="331012"/>
                </a:moveTo>
                <a:cubicBezTo>
                  <a:pt x="210766" y="314775"/>
                  <a:pt x="210686" y="297561"/>
                  <a:pt x="215167" y="281312"/>
                </a:cubicBezTo>
                <a:cubicBezTo>
                  <a:pt x="205209" y="264960"/>
                  <a:pt x="189231" y="261169"/>
                  <a:pt x="163247" y="261668"/>
                </a:cubicBezTo>
                <a:cubicBezTo>
                  <a:pt x="130240" y="261668"/>
                  <a:pt x="100901" y="245961"/>
                  <a:pt x="82612" y="221373"/>
                </a:cubicBezTo>
                <a:cubicBezTo>
                  <a:pt x="66104" y="224383"/>
                  <a:pt x="50483" y="232539"/>
                  <a:pt x="37722" y="245300"/>
                </a:cubicBezTo>
                <a:cubicBezTo>
                  <a:pt x="20815" y="262208"/>
                  <a:pt x="11990" y="284137"/>
                  <a:pt x="11501" y="306292"/>
                </a:cubicBezTo>
                <a:lnTo>
                  <a:pt x="96667" y="306292"/>
                </a:lnTo>
                <a:lnTo>
                  <a:pt x="96667" y="306356"/>
                </a:lnTo>
                <a:lnTo>
                  <a:pt x="11501" y="306356"/>
                </a:lnTo>
                <a:cubicBezTo>
                  <a:pt x="11989" y="328512"/>
                  <a:pt x="20815" y="350441"/>
                  <a:pt x="37722" y="367348"/>
                </a:cubicBezTo>
                <a:cubicBezTo>
                  <a:pt x="50477" y="380104"/>
                  <a:pt x="66091" y="388259"/>
                  <a:pt x="82591" y="391302"/>
                </a:cubicBezTo>
                <a:cubicBezTo>
                  <a:pt x="100880" y="366700"/>
                  <a:pt x="130228" y="350982"/>
                  <a:pt x="163247" y="350982"/>
                </a:cubicBezTo>
                <a:cubicBezTo>
                  <a:pt x="186137" y="351421"/>
                  <a:pt x="201262" y="348532"/>
                  <a:pt x="211354" y="336664"/>
                </a:cubicBezTo>
                <a:cubicBezTo>
                  <a:pt x="212796" y="334969"/>
                  <a:pt x="214135" y="333090"/>
                  <a:pt x="215380" y="331012"/>
                </a:cubicBezTo>
                <a:close/>
                <a:moveTo>
                  <a:pt x="239385" y="239431"/>
                </a:moveTo>
                <a:lnTo>
                  <a:pt x="97830" y="97876"/>
                </a:lnTo>
                <a:cubicBezTo>
                  <a:pt x="82509" y="113888"/>
                  <a:pt x="73243" y="135634"/>
                  <a:pt x="73243" y="159545"/>
                </a:cubicBezTo>
                <a:cubicBezTo>
                  <a:pt x="73243" y="209563"/>
                  <a:pt x="113791" y="250112"/>
                  <a:pt x="163810" y="250112"/>
                </a:cubicBezTo>
                <a:cubicBezTo>
                  <a:pt x="182888" y="249746"/>
                  <a:pt x="207035" y="254980"/>
                  <a:pt x="219892" y="268141"/>
                </a:cubicBezTo>
                <a:cubicBezTo>
                  <a:pt x="224319" y="257687"/>
                  <a:pt x="230870" y="247949"/>
                  <a:pt x="239385" y="239431"/>
                </a:cubicBezTo>
                <a:close/>
                <a:moveTo>
                  <a:pt x="239386" y="373218"/>
                </a:moveTo>
                <a:cubicBezTo>
                  <a:pt x="230866" y="364697"/>
                  <a:pt x="224313" y="354954"/>
                  <a:pt x="219944" y="344457"/>
                </a:cubicBezTo>
                <a:cubicBezTo>
                  <a:pt x="207099" y="357655"/>
                  <a:pt x="182914" y="362904"/>
                  <a:pt x="163810" y="362538"/>
                </a:cubicBezTo>
                <a:cubicBezTo>
                  <a:pt x="113791" y="362537"/>
                  <a:pt x="73243" y="403086"/>
                  <a:pt x="73243" y="453105"/>
                </a:cubicBezTo>
                <a:cubicBezTo>
                  <a:pt x="73243" y="477015"/>
                  <a:pt x="82509" y="498762"/>
                  <a:pt x="97830" y="514773"/>
                </a:cubicBezTo>
                <a:close/>
                <a:moveTo>
                  <a:pt x="268140" y="219893"/>
                </a:moveTo>
                <a:cubicBezTo>
                  <a:pt x="254980" y="207035"/>
                  <a:pt x="249745" y="182889"/>
                  <a:pt x="250111" y="163811"/>
                </a:cubicBezTo>
                <a:cubicBezTo>
                  <a:pt x="250111" y="113793"/>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9"/>
                </a:lnTo>
                <a:cubicBezTo>
                  <a:pt x="113887" y="530139"/>
                  <a:pt x="135634" y="539405"/>
                  <a:pt x="159544" y="539405"/>
                </a:cubicBezTo>
                <a:cubicBezTo>
                  <a:pt x="184553" y="539405"/>
                  <a:pt x="207195" y="529268"/>
                  <a:pt x="223584" y="512879"/>
                </a:cubicBezTo>
                <a:cubicBezTo>
                  <a:pt x="239974" y="496489"/>
                  <a:pt x="250111" y="473848"/>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8"/>
                </a:lnTo>
                <a:lnTo>
                  <a:pt x="306292" y="96667"/>
                </a:lnTo>
                <a:lnTo>
                  <a:pt x="306292" y="11501"/>
                </a:lnTo>
                <a:cubicBezTo>
                  <a:pt x="284137" y="11990"/>
                  <a:pt x="262207" y="20815"/>
                  <a:pt x="245300" y="37722"/>
                </a:cubicBezTo>
                <a:cubicBezTo>
                  <a:pt x="232539" y="50484"/>
                  <a:pt x="224382" y="66106"/>
                  <a:pt x="221373" y="82614"/>
                </a:cubicBezTo>
                <a:cubicBezTo>
                  <a:pt x="245960" y="100903"/>
                  <a:pt x="261667" y="130241"/>
                  <a:pt x="261667" y="163248"/>
                </a:cubicBezTo>
                <a:cubicBezTo>
                  <a:pt x="261168" y="189232"/>
                  <a:pt x="264959" y="205210"/>
                  <a:pt x="281311" y="215168"/>
                </a:cubicBezTo>
                <a:lnTo>
                  <a:pt x="306986" y="215277"/>
                </a:lnTo>
                <a:lnTo>
                  <a:pt x="306986" y="221929"/>
                </a:lnTo>
                <a:cubicBezTo>
                  <a:pt x="285145" y="221632"/>
                  <a:pt x="263250" y="229877"/>
                  <a:pt x="246580" y="246536"/>
                </a:cubicBezTo>
                <a:lnTo>
                  <a:pt x="254808" y="254763"/>
                </a:lnTo>
                <a:cubicBezTo>
                  <a:pt x="254801" y="254772"/>
                  <a:pt x="254793" y="254779"/>
                  <a:pt x="254786" y="254787"/>
                </a:cubicBezTo>
                <a:cubicBezTo>
                  <a:pt x="254778" y="254794"/>
                  <a:pt x="254771" y="254802"/>
                  <a:pt x="254763" y="254808"/>
                </a:cubicBezTo>
                <a:lnTo>
                  <a:pt x="246535" y="246581"/>
                </a:lnTo>
                <a:cubicBezTo>
                  <a:pt x="213554" y="279582"/>
                  <a:pt x="213554" y="333067"/>
                  <a:pt x="246535" y="366068"/>
                </a:cubicBezTo>
                <a:lnTo>
                  <a:pt x="254763" y="357841"/>
                </a:lnTo>
                <a:cubicBezTo>
                  <a:pt x="254771" y="357848"/>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4"/>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4"/>
                  <a:pt x="284136" y="600659"/>
                  <a:pt x="306292" y="601147"/>
                </a:cubicBezTo>
                <a:lnTo>
                  <a:pt x="306292" y="515981"/>
                </a:lnTo>
                <a:lnTo>
                  <a:pt x="306356" y="515982"/>
                </a:lnTo>
                <a:lnTo>
                  <a:pt x="306356" y="601147"/>
                </a:lnTo>
                <a:lnTo>
                  <a:pt x="306986" y="601012"/>
                </a:lnTo>
                <a:lnTo>
                  <a:pt x="306986" y="612510"/>
                </a:lnTo>
                <a:cubicBezTo>
                  <a:pt x="306767" y="612641"/>
                  <a:pt x="306546" y="612645"/>
                  <a:pt x="306324" y="612648"/>
                </a:cubicBezTo>
                <a:cubicBezTo>
                  <a:pt x="281070" y="612257"/>
                  <a:pt x="255999" y="602326"/>
                  <a:pt x="236731" y="583058"/>
                </a:cubicBezTo>
                <a:cubicBezTo>
                  <a:pt x="223570" y="569897"/>
                  <a:pt x="214766" y="554031"/>
                  <a:pt x="210610" y="537175"/>
                </a:cubicBezTo>
                <a:cubicBezTo>
                  <a:pt x="195839" y="546241"/>
                  <a:pt x="178427" y="551215"/>
                  <a:pt x="159854" y="551215"/>
                </a:cubicBezTo>
                <a:cubicBezTo>
                  <a:pt x="132604" y="551215"/>
                  <a:pt x="107854" y="540509"/>
                  <a:pt x="89720" y="522928"/>
                </a:cubicBezTo>
                <a:lnTo>
                  <a:pt x="89720" y="522928"/>
                </a:lnTo>
                <a:cubicBezTo>
                  <a:pt x="72139" y="504795"/>
                  <a:pt x="61434" y="480045"/>
                  <a:pt x="61434" y="452795"/>
                </a:cubicBezTo>
                <a:cubicBezTo>
                  <a:pt x="61434" y="434222"/>
                  <a:pt x="66407" y="416810"/>
                  <a:pt x="75474" y="402038"/>
                </a:cubicBezTo>
                <a:cubicBezTo>
                  <a:pt x="58618" y="397882"/>
                  <a:pt x="42751" y="389078"/>
                  <a:pt x="29591" y="375918"/>
                </a:cubicBezTo>
                <a:cubicBezTo>
                  <a:pt x="10322" y="356649"/>
                  <a:pt x="391" y="331578"/>
                  <a:pt x="0" y="306324"/>
                </a:cubicBezTo>
                <a:lnTo>
                  <a:pt x="0" y="306324"/>
                </a:lnTo>
                <a:cubicBezTo>
                  <a:pt x="391" y="281070"/>
                  <a:pt x="10322" y="256000"/>
                  <a:pt x="29591" y="236731"/>
                </a:cubicBezTo>
                <a:cubicBezTo>
                  <a:pt x="42758" y="223564"/>
                  <a:pt x="58634" y="214757"/>
                  <a:pt x="75514" y="210684"/>
                </a:cubicBezTo>
                <a:cubicBezTo>
                  <a:pt x="66423" y="195896"/>
                  <a:pt x="61434" y="178458"/>
                  <a:pt x="61434" y="159855"/>
                </a:cubicBezTo>
                <a:cubicBezTo>
                  <a:pt x="61434" y="132604"/>
                  <a:pt x="72139" y="107855"/>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6" name="Teardrop 3"/>
          <p:cNvSpPr/>
          <p:nvPr/>
        </p:nvSpPr>
        <p:spPr>
          <a:xfrm rot="5400000" flipH="1" flipV="1">
            <a:off x="7158130"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90"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7" name="Teardrop 3"/>
          <p:cNvSpPr/>
          <p:nvPr/>
        </p:nvSpPr>
        <p:spPr>
          <a:xfrm rot="5400000" flipH="1" flipV="1">
            <a:off x="652622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8" name="Teardrop 3"/>
          <p:cNvSpPr/>
          <p:nvPr/>
        </p:nvSpPr>
        <p:spPr>
          <a:xfrm rot="5400000" flipH="1" flipV="1">
            <a:off x="8421939"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49" name="Teardrop 3"/>
          <p:cNvSpPr/>
          <p:nvPr/>
        </p:nvSpPr>
        <p:spPr>
          <a:xfrm rot="5400000" flipH="1" flipV="1">
            <a:off x="779003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7"/>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2"/>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2"/>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3"/>
                </a:cubicBezTo>
                <a:cubicBezTo>
                  <a:pt x="245960" y="100902"/>
                  <a:pt x="261667" y="130241"/>
                  <a:pt x="261667" y="163248"/>
                </a:cubicBezTo>
                <a:cubicBezTo>
                  <a:pt x="261168" y="189232"/>
                  <a:pt x="264959" y="205210"/>
                  <a:pt x="281311" y="215167"/>
                </a:cubicBezTo>
                <a:lnTo>
                  <a:pt x="306986" y="215277"/>
                </a:lnTo>
                <a:lnTo>
                  <a:pt x="306986" y="221928"/>
                </a:lnTo>
                <a:cubicBezTo>
                  <a:pt x="285145" y="221632"/>
                  <a:pt x="263250" y="229876"/>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3"/>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5"/>
                  <a:pt x="306324" y="612648"/>
                </a:cubicBez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0" name="Teardrop 3"/>
          <p:cNvSpPr/>
          <p:nvPr/>
        </p:nvSpPr>
        <p:spPr>
          <a:xfrm rot="5400000" flipH="1" flipV="1">
            <a:off x="207175" y="-122308"/>
            <a:ext cx="230240" cy="459486"/>
          </a:xfrm>
          <a:custGeom>
            <a:avLst/>
            <a:gdLst/>
            <a:ahLst/>
            <a:cxnLst/>
            <a:rect l="l" t="t" r="r" b="b"/>
            <a:pathLst>
              <a:path w="306986" h="612648">
                <a:moveTo>
                  <a:pt x="215380" y="331011"/>
                </a:moveTo>
                <a:cubicBezTo>
                  <a:pt x="210766" y="314774"/>
                  <a:pt x="210686" y="297561"/>
                  <a:pt x="215167" y="281312"/>
                </a:cubicBezTo>
                <a:cubicBezTo>
                  <a:pt x="205209" y="264959"/>
                  <a:pt x="189231" y="261169"/>
                  <a:pt x="163247" y="261668"/>
                </a:cubicBezTo>
                <a:cubicBezTo>
                  <a:pt x="130240" y="261668"/>
                  <a:pt x="100901" y="245961"/>
                  <a:pt x="82612" y="221373"/>
                </a:cubicBezTo>
                <a:cubicBezTo>
                  <a:pt x="66104" y="224382"/>
                  <a:pt x="50483" y="232539"/>
                  <a:pt x="37722" y="245300"/>
                </a:cubicBezTo>
                <a:cubicBezTo>
                  <a:pt x="20815" y="262208"/>
                  <a:pt x="11990" y="284136"/>
                  <a:pt x="11501" y="306292"/>
                </a:cubicBezTo>
                <a:lnTo>
                  <a:pt x="96667" y="306292"/>
                </a:lnTo>
                <a:lnTo>
                  <a:pt x="96667" y="306356"/>
                </a:lnTo>
                <a:lnTo>
                  <a:pt x="11501" y="306356"/>
                </a:lnTo>
                <a:cubicBezTo>
                  <a:pt x="11989" y="328512"/>
                  <a:pt x="20815" y="350441"/>
                  <a:pt x="37722" y="367348"/>
                </a:cubicBezTo>
                <a:cubicBezTo>
                  <a:pt x="50477" y="380103"/>
                  <a:pt x="66091" y="388259"/>
                  <a:pt x="82591" y="391301"/>
                </a:cubicBezTo>
                <a:cubicBezTo>
                  <a:pt x="100880" y="366699"/>
                  <a:pt x="130228" y="350981"/>
                  <a:pt x="163247" y="350981"/>
                </a:cubicBezTo>
                <a:cubicBezTo>
                  <a:pt x="186137" y="351420"/>
                  <a:pt x="201262" y="348532"/>
                  <a:pt x="211354" y="336664"/>
                </a:cubicBezTo>
                <a:cubicBezTo>
                  <a:pt x="212796" y="334968"/>
                  <a:pt x="214135" y="333090"/>
                  <a:pt x="215380" y="331011"/>
                </a:cubicBezTo>
                <a:close/>
                <a:moveTo>
                  <a:pt x="239385" y="239431"/>
                </a:moveTo>
                <a:lnTo>
                  <a:pt x="97830" y="97876"/>
                </a:lnTo>
                <a:cubicBezTo>
                  <a:pt x="82509" y="113887"/>
                  <a:pt x="73243" y="135634"/>
                  <a:pt x="73243" y="159544"/>
                </a:cubicBezTo>
                <a:cubicBezTo>
                  <a:pt x="73243" y="209563"/>
                  <a:pt x="113791" y="250112"/>
                  <a:pt x="163810" y="250112"/>
                </a:cubicBezTo>
                <a:cubicBezTo>
                  <a:pt x="182888" y="249746"/>
                  <a:pt x="207035" y="254980"/>
                  <a:pt x="219892" y="268141"/>
                </a:cubicBezTo>
                <a:cubicBezTo>
                  <a:pt x="224319" y="257686"/>
                  <a:pt x="230870" y="247948"/>
                  <a:pt x="239385" y="239431"/>
                </a:cubicBezTo>
                <a:close/>
                <a:moveTo>
                  <a:pt x="239386" y="373218"/>
                </a:moveTo>
                <a:cubicBezTo>
                  <a:pt x="230866" y="364697"/>
                  <a:pt x="224313" y="354954"/>
                  <a:pt x="219944" y="344457"/>
                </a:cubicBezTo>
                <a:cubicBezTo>
                  <a:pt x="207099" y="357655"/>
                  <a:pt x="182914" y="362904"/>
                  <a:pt x="163810" y="362537"/>
                </a:cubicBezTo>
                <a:cubicBezTo>
                  <a:pt x="113791" y="362537"/>
                  <a:pt x="73243" y="403086"/>
                  <a:pt x="73243" y="453104"/>
                </a:cubicBezTo>
                <a:cubicBezTo>
                  <a:pt x="73243" y="477015"/>
                  <a:pt x="82509" y="498761"/>
                  <a:pt x="97830" y="514773"/>
                </a:cubicBezTo>
                <a:close/>
                <a:moveTo>
                  <a:pt x="268140" y="219893"/>
                </a:moveTo>
                <a:cubicBezTo>
                  <a:pt x="254980" y="207035"/>
                  <a:pt x="249745" y="182889"/>
                  <a:pt x="250111" y="163811"/>
                </a:cubicBezTo>
                <a:cubicBezTo>
                  <a:pt x="250111" y="113792"/>
                  <a:pt x="209563" y="73244"/>
                  <a:pt x="159544" y="73244"/>
                </a:cubicBezTo>
                <a:cubicBezTo>
                  <a:pt x="135634" y="73244"/>
                  <a:pt x="113887" y="82510"/>
                  <a:pt x="97875" y="97831"/>
                </a:cubicBezTo>
                <a:lnTo>
                  <a:pt x="239430" y="239386"/>
                </a:lnTo>
                <a:cubicBezTo>
                  <a:pt x="247948" y="230871"/>
                  <a:pt x="257686" y="224320"/>
                  <a:pt x="268140" y="219893"/>
                </a:cubicBezTo>
                <a:close/>
                <a:moveTo>
                  <a:pt x="268191" y="392705"/>
                </a:moveTo>
                <a:cubicBezTo>
                  <a:pt x="257695" y="388335"/>
                  <a:pt x="247952" y="381782"/>
                  <a:pt x="239431" y="373263"/>
                </a:cubicBezTo>
                <a:lnTo>
                  <a:pt x="97875" y="514818"/>
                </a:lnTo>
                <a:cubicBezTo>
                  <a:pt x="113887" y="530139"/>
                  <a:pt x="135634" y="539405"/>
                  <a:pt x="159544" y="539405"/>
                </a:cubicBezTo>
                <a:cubicBezTo>
                  <a:pt x="184553" y="539405"/>
                  <a:pt x="207195" y="529268"/>
                  <a:pt x="223584" y="512879"/>
                </a:cubicBezTo>
                <a:cubicBezTo>
                  <a:pt x="239974" y="496489"/>
                  <a:pt x="250111" y="473847"/>
                  <a:pt x="250111" y="448838"/>
                </a:cubicBezTo>
                <a:cubicBezTo>
                  <a:pt x="249745" y="429735"/>
                  <a:pt x="254994" y="405550"/>
                  <a:pt x="268191" y="392705"/>
                </a:cubicBezTo>
                <a:close/>
                <a:moveTo>
                  <a:pt x="306986" y="138"/>
                </a:moveTo>
                <a:lnTo>
                  <a:pt x="306986" y="11636"/>
                </a:lnTo>
                <a:cubicBezTo>
                  <a:pt x="306778" y="11511"/>
                  <a:pt x="306567" y="11506"/>
                  <a:pt x="306356" y="11501"/>
                </a:cubicBezTo>
                <a:lnTo>
                  <a:pt x="306356" y="96667"/>
                </a:lnTo>
                <a:lnTo>
                  <a:pt x="306292" y="96667"/>
                </a:lnTo>
                <a:lnTo>
                  <a:pt x="306292" y="11501"/>
                </a:lnTo>
                <a:cubicBezTo>
                  <a:pt x="284137" y="11990"/>
                  <a:pt x="262207" y="20815"/>
                  <a:pt x="245300" y="37722"/>
                </a:cubicBezTo>
                <a:cubicBezTo>
                  <a:pt x="232539" y="50483"/>
                  <a:pt x="224382" y="66105"/>
                  <a:pt x="221373" y="82614"/>
                </a:cubicBezTo>
                <a:cubicBezTo>
                  <a:pt x="245960" y="100902"/>
                  <a:pt x="261667" y="130241"/>
                  <a:pt x="261667" y="163248"/>
                </a:cubicBezTo>
                <a:cubicBezTo>
                  <a:pt x="261168" y="189232"/>
                  <a:pt x="264959" y="205210"/>
                  <a:pt x="281311" y="215167"/>
                </a:cubicBezTo>
                <a:lnTo>
                  <a:pt x="306986" y="215277"/>
                </a:lnTo>
                <a:lnTo>
                  <a:pt x="306986" y="221929"/>
                </a:lnTo>
                <a:cubicBezTo>
                  <a:pt x="285145" y="221632"/>
                  <a:pt x="263250" y="229877"/>
                  <a:pt x="246580" y="246536"/>
                </a:cubicBezTo>
                <a:lnTo>
                  <a:pt x="254808" y="254763"/>
                </a:lnTo>
                <a:cubicBezTo>
                  <a:pt x="254801" y="254771"/>
                  <a:pt x="254793" y="254779"/>
                  <a:pt x="254786" y="254786"/>
                </a:cubicBezTo>
                <a:cubicBezTo>
                  <a:pt x="254778" y="254794"/>
                  <a:pt x="254771" y="254801"/>
                  <a:pt x="254763" y="254808"/>
                </a:cubicBezTo>
                <a:lnTo>
                  <a:pt x="246535" y="246581"/>
                </a:lnTo>
                <a:cubicBezTo>
                  <a:pt x="213554" y="279582"/>
                  <a:pt x="213554" y="333067"/>
                  <a:pt x="246535" y="366068"/>
                </a:cubicBezTo>
                <a:lnTo>
                  <a:pt x="254763" y="357841"/>
                </a:lnTo>
                <a:cubicBezTo>
                  <a:pt x="254771" y="357847"/>
                  <a:pt x="254778" y="357855"/>
                  <a:pt x="254786" y="357863"/>
                </a:cubicBezTo>
                <a:lnTo>
                  <a:pt x="254808" y="357886"/>
                </a:lnTo>
                <a:lnTo>
                  <a:pt x="246580" y="366113"/>
                </a:lnTo>
                <a:cubicBezTo>
                  <a:pt x="263250" y="382773"/>
                  <a:pt x="285145" y="391017"/>
                  <a:pt x="306986" y="390721"/>
                </a:cubicBezTo>
                <a:lnTo>
                  <a:pt x="306986" y="397378"/>
                </a:lnTo>
                <a:cubicBezTo>
                  <a:pt x="298457" y="400796"/>
                  <a:pt x="289920" y="399622"/>
                  <a:pt x="281637" y="397269"/>
                </a:cubicBezTo>
                <a:cubicBezTo>
                  <a:pt x="265010" y="407223"/>
                  <a:pt x="261165" y="423242"/>
                  <a:pt x="261667" y="449401"/>
                </a:cubicBezTo>
                <a:cubicBezTo>
                  <a:pt x="261667" y="477516"/>
                  <a:pt x="250271" y="502969"/>
                  <a:pt x="231847" y="521394"/>
                </a:cubicBezTo>
                <a:lnTo>
                  <a:pt x="221347" y="530057"/>
                </a:lnTo>
                <a:cubicBezTo>
                  <a:pt x="224389" y="546557"/>
                  <a:pt x="232545" y="562171"/>
                  <a:pt x="245300" y="574926"/>
                </a:cubicBezTo>
                <a:cubicBezTo>
                  <a:pt x="262207" y="591833"/>
                  <a:pt x="284136" y="600659"/>
                  <a:pt x="306292" y="601147"/>
                </a:cubicBezTo>
                <a:lnTo>
                  <a:pt x="306292" y="515981"/>
                </a:lnTo>
                <a:lnTo>
                  <a:pt x="306356" y="515981"/>
                </a:lnTo>
                <a:lnTo>
                  <a:pt x="306356" y="601147"/>
                </a:lnTo>
                <a:lnTo>
                  <a:pt x="306986" y="601012"/>
                </a:lnTo>
                <a:lnTo>
                  <a:pt x="306986" y="612510"/>
                </a:lnTo>
                <a:cubicBezTo>
                  <a:pt x="306767" y="612640"/>
                  <a:pt x="306546" y="612644"/>
                  <a:pt x="306324" y="612648"/>
                </a:cubicBezTo>
                <a:lnTo>
                  <a:pt x="306324" y="612648"/>
                </a:lnTo>
                <a:cubicBezTo>
                  <a:pt x="281070" y="612257"/>
                  <a:pt x="255999" y="602326"/>
                  <a:pt x="236731" y="583057"/>
                </a:cubicBezTo>
                <a:cubicBezTo>
                  <a:pt x="223570" y="569897"/>
                  <a:pt x="214766" y="554030"/>
                  <a:pt x="210610" y="537174"/>
                </a:cubicBezTo>
                <a:cubicBezTo>
                  <a:pt x="195839" y="546241"/>
                  <a:pt x="178427" y="551214"/>
                  <a:pt x="159854" y="551214"/>
                </a:cubicBezTo>
                <a:cubicBezTo>
                  <a:pt x="132604" y="551214"/>
                  <a:pt x="107854" y="540509"/>
                  <a:pt x="89720" y="522928"/>
                </a:cubicBezTo>
                <a:lnTo>
                  <a:pt x="89720" y="522928"/>
                </a:lnTo>
                <a:cubicBezTo>
                  <a:pt x="72139" y="504795"/>
                  <a:pt x="61434" y="480045"/>
                  <a:pt x="61434" y="452795"/>
                </a:cubicBezTo>
                <a:cubicBezTo>
                  <a:pt x="61434" y="434221"/>
                  <a:pt x="66407" y="416810"/>
                  <a:pt x="75474" y="402038"/>
                </a:cubicBezTo>
                <a:cubicBezTo>
                  <a:pt x="58618" y="397882"/>
                  <a:pt x="42751" y="389078"/>
                  <a:pt x="29591" y="375917"/>
                </a:cubicBezTo>
                <a:cubicBezTo>
                  <a:pt x="10322" y="356649"/>
                  <a:pt x="391" y="331578"/>
                  <a:pt x="0" y="306324"/>
                </a:cubicBezTo>
                <a:lnTo>
                  <a:pt x="0" y="306324"/>
                </a:lnTo>
                <a:cubicBezTo>
                  <a:pt x="391" y="281070"/>
                  <a:pt x="10322" y="255999"/>
                  <a:pt x="29591" y="236731"/>
                </a:cubicBezTo>
                <a:cubicBezTo>
                  <a:pt x="42758" y="223564"/>
                  <a:pt x="58634" y="214757"/>
                  <a:pt x="75514" y="210684"/>
                </a:cubicBezTo>
                <a:cubicBezTo>
                  <a:pt x="66423" y="195895"/>
                  <a:pt x="61434" y="178457"/>
                  <a:pt x="61434" y="159854"/>
                </a:cubicBezTo>
                <a:cubicBezTo>
                  <a:pt x="61434" y="132604"/>
                  <a:pt x="72139" y="107854"/>
                  <a:pt x="89720" y="89721"/>
                </a:cubicBezTo>
                <a:lnTo>
                  <a:pt x="89720" y="89721"/>
                </a:lnTo>
                <a:cubicBezTo>
                  <a:pt x="107854" y="72140"/>
                  <a:pt x="132604" y="61435"/>
                  <a:pt x="159854" y="61435"/>
                </a:cubicBezTo>
                <a:cubicBezTo>
                  <a:pt x="178457" y="61435"/>
                  <a:pt x="195895" y="66424"/>
                  <a:pt x="210684" y="75515"/>
                </a:cubicBezTo>
                <a:cubicBezTo>
                  <a:pt x="214757" y="58635"/>
                  <a:pt x="223563" y="42758"/>
                  <a:pt x="236731" y="29591"/>
                </a:cubicBezTo>
                <a:cubicBezTo>
                  <a:pt x="256000" y="10322"/>
                  <a:pt x="281070" y="391"/>
                  <a:pt x="306324" y="0"/>
                </a:cubicBezTo>
                <a:lnTo>
                  <a:pt x="306324"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1" name="Teardrop 3"/>
          <p:cNvSpPr/>
          <p:nvPr/>
        </p:nvSpPr>
        <p:spPr>
          <a:xfrm rot="5400000" flipH="1" flipV="1">
            <a:off x="8931463" y="3693"/>
            <a:ext cx="223914" cy="201161"/>
          </a:xfrm>
          <a:custGeom>
            <a:avLst/>
            <a:gdLst/>
            <a:ahLst/>
            <a:cxnLst/>
            <a:rect l="l" t="t" r="r" b="b"/>
            <a:pathLst>
              <a:path w="298552"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298552" y="138"/>
                </a:moveTo>
                <a:lnTo>
                  <a:pt x="298552" y="11636"/>
                </a:lnTo>
                <a:cubicBezTo>
                  <a:pt x="298344" y="11511"/>
                  <a:pt x="298133" y="11506"/>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4" y="189232"/>
                  <a:pt x="256525" y="205210"/>
                  <a:pt x="272877" y="215167"/>
                </a:cubicBezTo>
                <a:lnTo>
                  <a:pt x="298552" y="215277"/>
                </a:lnTo>
                <a:lnTo>
                  <a:pt x="298552" y="221928"/>
                </a:lnTo>
                <a:cubicBezTo>
                  <a:pt x="276711" y="221632"/>
                  <a:pt x="254816" y="229876"/>
                  <a:pt x="238146"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0"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cubicBezTo>
                  <a:pt x="99420" y="72140"/>
                  <a:pt x="124170" y="61435"/>
                  <a:pt x="151420" y="61435"/>
                </a:cubicBezTo>
                <a:cubicBezTo>
                  <a:pt x="170023" y="61435"/>
                  <a:pt x="187461" y="66424"/>
                  <a:pt x="202250" y="75515"/>
                </a:cubicBezTo>
                <a:cubicBezTo>
                  <a:pt x="206323" y="58635"/>
                  <a:pt x="215129" y="42758"/>
                  <a:pt x="228297" y="29591"/>
                </a:cubicBezTo>
                <a:cubicBezTo>
                  <a:pt x="247566" y="10322"/>
                  <a:pt x="272636" y="391"/>
                  <a:pt x="297890" y="0"/>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2" name="Oval 881"/>
          <p:cNvSpPr/>
          <p:nvPr/>
        </p:nvSpPr>
        <p:spPr>
          <a:xfrm>
            <a:off x="259749" y="-7683"/>
            <a:ext cx="127314" cy="63656"/>
          </a:xfrm>
          <a:custGeom>
            <a:avLst/>
            <a:gdLst/>
            <a:ahLst/>
            <a:cxnLst/>
            <a:rect l="l" t="t" r="r" b="b"/>
            <a:pathLst>
              <a:path w="169752" h="84875">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3" name="Oval 882"/>
          <p:cNvSpPr/>
          <p:nvPr/>
        </p:nvSpPr>
        <p:spPr>
          <a:xfrm>
            <a:off x="891654" y="-7683"/>
            <a:ext cx="127314" cy="63656"/>
          </a:xfrm>
          <a:custGeom>
            <a:avLst/>
            <a:gdLst/>
            <a:ahLst/>
            <a:cxnLst/>
            <a:rect l="l" t="t" r="r" b="b"/>
            <a:pathLst>
              <a:path w="169752" h="84875">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4" name="Oval 883"/>
          <p:cNvSpPr/>
          <p:nvPr/>
        </p:nvSpPr>
        <p:spPr>
          <a:xfrm>
            <a:off x="1523560" y="-7683"/>
            <a:ext cx="7620440" cy="63656"/>
          </a:xfrm>
          <a:custGeom>
            <a:avLst/>
            <a:gdLst/>
            <a:ahLst/>
            <a:cxnLst/>
            <a:rect l="l" t="t" r="r" b="b"/>
            <a:pathLst>
              <a:path w="10160587" h="84875">
                <a:moveTo>
                  <a:pt x="10110479" y="0"/>
                </a:moveTo>
                <a:lnTo>
                  <a:pt x="10160587" y="0"/>
                </a:lnTo>
                <a:lnTo>
                  <a:pt x="10160587" y="77038"/>
                </a:lnTo>
                <a:cubicBezTo>
                  <a:pt x="10130976" y="64066"/>
                  <a:pt x="10110479" y="34427"/>
                  <a:pt x="10110479" y="0"/>
                </a:cubicBezTo>
                <a:close/>
                <a:moveTo>
                  <a:pt x="9267940" y="0"/>
                </a:moveTo>
                <a:lnTo>
                  <a:pt x="9437692" y="0"/>
                </a:lnTo>
                <a:cubicBezTo>
                  <a:pt x="9437692" y="46875"/>
                  <a:pt x="9399692" y="84875"/>
                  <a:pt x="9352816" y="84875"/>
                </a:cubicBezTo>
                <a:cubicBezTo>
                  <a:pt x="9305940" y="84875"/>
                  <a:pt x="9267940" y="46875"/>
                  <a:pt x="9267940" y="0"/>
                </a:cubicBezTo>
                <a:close/>
                <a:moveTo>
                  <a:pt x="8425400" y="0"/>
                </a:moveTo>
                <a:lnTo>
                  <a:pt x="8595152" y="0"/>
                </a:lnTo>
                <a:cubicBezTo>
                  <a:pt x="8595152" y="46875"/>
                  <a:pt x="8557152" y="84875"/>
                  <a:pt x="8510276" y="84875"/>
                </a:cubicBezTo>
                <a:cubicBezTo>
                  <a:pt x="8463400" y="84875"/>
                  <a:pt x="8425400" y="46875"/>
                  <a:pt x="8425400" y="0"/>
                </a:cubicBezTo>
                <a:close/>
                <a:moveTo>
                  <a:pt x="7582860" y="0"/>
                </a:moveTo>
                <a:lnTo>
                  <a:pt x="7752612" y="0"/>
                </a:lnTo>
                <a:cubicBezTo>
                  <a:pt x="7752612" y="46875"/>
                  <a:pt x="7714612" y="84875"/>
                  <a:pt x="7667736" y="84875"/>
                </a:cubicBezTo>
                <a:cubicBezTo>
                  <a:pt x="7620860" y="84875"/>
                  <a:pt x="7582860" y="46875"/>
                  <a:pt x="7582860" y="0"/>
                </a:cubicBezTo>
                <a:close/>
                <a:moveTo>
                  <a:pt x="6740320" y="0"/>
                </a:moveTo>
                <a:lnTo>
                  <a:pt x="6910072" y="0"/>
                </a:lnTo>
                <a:cubicBezTo>
                  <a:pt x="6910072" y="46875"/>
                  <a:pt x="6872072" y="84875"/>
                  <a:pt x="6825196" y="84875"/>
                </a:cubicBezTo>
                <a:cubicBezTo>
                  <a:pt x="6778320" y="84875"/>
                  <a:pt x="6740320" y="46875"/>
                  <a:pt x="6740320" y="0"/>
                </a:cubicBezTo>
                <a:close/>
                <a:moveTo>
                  <a:pt x="5897780" y="0"/>
                </a:moveTo>
                <a:lnTo>
                  <a:pt x="6067532" y="0"/>
                </a:lnTo>
                <a:cubicBezTo>
                  <a:pt x="6067532" y="46875"/>
                  <a:pt x="6029532" y="84875"/>
                  <a:pt x="5982656" y="84875"/>
                </a:cubicBezTo>
                <a:cubicBezTo>
                  <a:pt x="5935780" y="84875"/>
                  <a:pt x="5897780" y="46875"/>
                  <a:pt x="5897780" y="0"/>
                </a:cubicBezTo>
                <a:close/>
                <a:moveTo>
                  <a:pt x="5055240" y="0"/>
                </a:moveTo>
                <a:lnTo>
                  <a:pt x="5224992" y="0"/>
                </a:lnTo>
                <a:cubicBezTo>
                  <a:pt x="5224992" y="46875"/>
                  <a:pt x="5186992" y="84875"/>
                  <a:pt x="5140116" y="84875"/>
                </a:cubicBezTo>
                <a:cubicBezTo>
                  <a:pt x="5093240" y="84875"/>
                  <a:pt x="5055240" y="46875"/>
                  <a:pt x="5055240" y="0"/>
                </a:cubicBezTo>
                <a:close/>
                <a:moveTo>
                  <a:pt x="4212700" y="0"/>
                </a:moveTo>
                <a:lnTo>
                  <a:pt x="4382452" y="0"/>
                </a:lnTo>
                <a:cubicBezTo>
                  <a:pt x="4382452" y="46875"/>
                  <a:pt x="4344452" y="84875"/>
                  <a:pt x="4297576" y="84875"/>
                </a:cubicBezTo>
                <a:cubicBezTo>
                  <a:pt x="4250700" y="84875"/>
                  <a:pt x="4212700" y="46875"/>
                  <a:pt x="4212700" y="0"/>
                </a:cubicBezTo>
                <a:close/>
                <a:moveTo>
                  <a:pt x="3370160" y="0"/>
                </a:moveTo>
                <a:lnTo>
                  <a:pt x="3539912" y="0"/>
                </a:lnTo>
                <a:cubicBezTo>
                  <a:pt x="3539912" y="46875"/>
                  <a:pt x="3501912" y="84875"/>
                  <a:pt x="3455036" y="84875"/>
                </a:cubicBezTo>
                <a:cubicBezTo>
                  <a:pt x="3408160" y="84875"/>
                  <a:pt x="3370160" y="46875"/>
                  <a:pt x="3370160" y="0"/>
                </a:cubicBezTo>
                <a:close/>
                <a:moveTo>
                  <a:pt x="2527620" y="0"/>
                </a:moveTo>
                <a:lnTo>
                  <a:pt x="2697372" y="0"/>
                </a:lnTo>
                <a:cubicBezTo>
                  <a:pt x="2697372" y="46875"/>
                  <a:pt x="2659372" y="84875"/>
                  <a:pt x="2612496" y="84875"/>
                </a:cubicBezTo>
                <a:cubicBezTo>
                  <a:pt x="2565620" y="84875"/>
                  <a:pt x="2527620" y="46875"/>
                  <a:pt x="2527620" y="0"/>
                </a:cubicBezTo>
                <a:close/>
                <a:moveTo>
                  <a:pt x="1685080" y="0"/>
                </a:moveTo>
                <a:lnTo>
                  <a:pt x="1854832" y="0"/>
                </a:lnTo>
                <a:cubicBezTo>
                  <a:pt x="1854832" y="46875"/>
                  <a:pt x="1816832" y="84875"/>
                  <a:pt x="1769956" y="84875"/>
                </a:cubicBezTo>
                <a:cubicBezTo>
                  <a:pt x="1723080" y="84875"/>
                  <a:pt x="1685080" y="46875"/>
                  <a:pt x="1685080" y="0"/>
                </a:cubicBezTo>
                <a:close/>
                <a:moveTo>
                  <a:pt x="842540" y="0"/>
                </a:moveTo>
                <a:lnTo>
                  <a:pt x="1012292" y="0"/>
                </a:lnTo>
                <a:cubicBezTo>
                  <a:pt x="1012292" y="46875"/>
                  <a:pt x="974292" y="84875"/>
                  <a:pt x="927416" y="84875"/>
                </a:cubicBezTo>
                <a:cubicBezTo>
                  <a:pt x="880540" y="84875"/>
                  <a:pt x="842540" y="46875"/>
                  <a:pt x="842540" y="0"/>
                </a:cubicBezTo>
                <a:close/>
                <a:moveTo>
                  <a:pt x="0" y="0"/>
                </a:moveTo>
                <a:lnTo>
                  <a:pt x="169752" y="0"/>
                </a:lnTo>
                <a:cubicBezTo>
                  <a:pt x="169752" y="46875"/>
                  <a:pt x="131752" y="84875"/>
                  <a:pt x="84876" y="84875"/>
                </a:cubicBezTo>
                <a:cubicBezTo>
                  <a:pt x="38000" y="84875"/>
                  <a:pt x="0" y="46875"/>
                  <a:pt x="0"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5" name="Teardrop 3"/>
          <p:cNvSpPr/>
          <p:nvPr/>
        </p:nvSpPr>
        <p:spPr>
          <a:xfrm rot="5400000" flipH="1" flipV="1">
            <a:off x="483207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6" name="Teardrop 3"/>
          <p:cNvSpPr/>
          <p:nvPr/>
        </p:nvSpPr>
        <p:spPr>
          <a:xfrm rot="5400000" flipH="1" flipV="1">
            <a:off x="-111581" y="827860"/>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7" y="294285"/>
                  <a:pt x="284136"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39" y="207247"/>
                  <a:pt x="61434" y="182497"/>
                  <a:pt x="61434" y="155247"/>
                </a:cubicBezTo>
                <a:cubicBezTo>
                  <a:pt x="61434" y="136673"/>
                  <a:pt x="66407"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89"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6" y="0"/>
                </a:lnTo>
                <a:cubicBezTo>
                  <a:pt x="219687"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9"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8" y="30964"/>
                  <a:pt x="601147" y="8808"/>
                </a:cubicBezTo>
                <a:lnTo>
                  <a:pt x="515982" y="8808"/>
                </a:lnTo>
                <a:lnTo>
                  <a:pt x="515981" y="8744"/>
                </a:lnTo>
                <a:lnTo>
                  <a:pt x="601147" y="8744"/>
                </a:lnTo>
                <a:lnTo>
                  <a:pt x="599274" y="0"/>
                </a:lnTo>
                <a:lnTo>
                  <a:pt x="610820" y="0"/>
                </a:lnTo>
                <a:cubicBezTo>
                  <a:pt x="612423" y="2826"/>
                  <a:pt x="612602" y="5800"/>
                  <a:pt x="612648"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7" name="Teardrop 3"/>
          <p:cNvSpPr/>
          <p:nvPr/>
        </p:nvSpPr>
        <p:spPr>
          <a:xfrm rot="5400000" flipH="1" flipV="1">
            <a:off x="104064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8" name="Teardrop 3"/>
          <p:cNvSpPr/>
          <p:nvPr/>
        </p:nvSpPr>
        <p:spPr>
          <a:xfrm rot="5400000" flipH="1" flipV="1">
            <a:off x="167255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59" name="Teardrop 3"/>
          <p:cNvSpPr/>
          <p:nvPr/>
        </p:nvSpPr>
        <p:spPr>
          <a:xfrm rot="5400000" flipH="1" flipV="1">
            <a:off x="230445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0" name="Teardrop 3"/>
          <p:cNvSpPr/>
          <p:nvPr/>
        </p:nvSpPr>
        <p:spPr>
          <a:xfrm rot="5400000" flipH="1" flipV="1">
            <a:off x="293636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1" name="Teardrop 3"/>
          <p:cNvSpPr/>
          <p:nvPr/>
        </p:nvSpPr>
        <p:spPr>
          <a:xfrm rot="5400000" flipH="1" flipV="1">
            <a:off x="356826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2" name="Teardrop 3"/>
          <p:cNvSpPr/>
          <p:nvPr/>
        </p:nvSpPr>
        <p:spPr>
          <a:xfrm rot="5400000" flipH="1" flipV="1">
            <a:off x="420017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3" name="Teardrop 3"/>
          <p:cNvSpPr/>
          <p:nvPr/>
        </p:nvSpPr>
        <p:spPr>
          <a:xfrm rot="5400000" flipH="1" flipV="1">
            <a:off x="609588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4" name="Teardrop 3"/>
          <p:cNvSpPr/>
          <p:nvPr/>
        </p:nvSpPr>
        <p:spPr>
          <a:xfrm rot="5400000" flipH="1" flipV="1">
            <a:off x="546398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5" name="Teardrop 3"/>
          <p:cNvSpPr/>
          <p:nvPr/>
        </p:nvSpPr>
        <p:spPr>
          <a:xfrm rot="5400000" flipH="1" flipV="1">
            <a:off x="7359699"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6" name="Teardrop 3"/>
          <p:cNvSpPr/>
          <p:nvPr/>
        </p:nvSpPr>
        <p:spPr>
          <a:xfrm rot="5400000" flipH="1" flipV="1">
            <a:off x="672779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7" name="Teardrop 3"/>
          <p:cNvSpPr/>
          <p:nvPr/>
        </p:nvSpPr>
        <p:spPr>
          <a:xfrm rot="5400000" flipH="1" flipV="1">
            <a:off x="8623508"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8" name="Teardrop 3"/>
          <p:cNvSpPr/>
          <p:nvPr/>
        </p:nvSpPr>
        <p:spPr>
          <a:xfrm rot="5400000" flipH="1" flipV="1">
            <a:off x="799160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69" name="Teardrop 3"/>
          <p:cNvSpPr/>
          <p:nvPr/>
        </p:nvSpPr>
        <p:spPr>
          <a:xfrm rot="5400000" flipH="1" flipV="1">
            <a:off x="408744" y="716279"/>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0" name="Oval 669"/>
          <p:cNvSpPr/>
          <p:nvPr/>
        </p:nvSpPr>
        <p:spPr>
          <a:xfrm>
            <a:off x="499838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1" name="Oval 670"/>
          <p:cNvSpPr/>
          <p:nvPr/>
        </p:nvSpPr>
        <p:spPr>
          <a:xfrm>
            <a:off x="57504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2" name="Oval 671"/>
          <p:cNvSpPr/>
          <p:nvPr/>
        </p:nvSpPr>
        <p:spPr>
          <a:xfrm>
            <a:off x="120695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3" name="Oval 672"/>
          <p:cNvSpPr/>
          <p:nvPr/>
        </p:nvSpPr>
        <p:spPr>
          <a:xfrm>
            <a:off x="183885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4" name="Oval 673"/>
          <p:cNvSpPr/>
          <p:nvPr/>
        </p:nvSpPr>
        <p:spPr>
          <a:xfrm>
            <a:off x="247076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5" name="Oval 674"/>
          <p:cNvSpPr/>
          <p:nvPr/>
        </p:nvSpPr>
        <p:spPr>
          <a:xfrm>
            <a:off x="310266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6" name="Oval 675"/>
          <p:cNvSpPr/>
          <p:nvPr/>
        </p:nvSpPr>
        <p:spPr>
          <a:xfrm>
            <a:off x="373457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7" name="Oval 676"/>
          <p:cNvSpPr/>
          <p:nvPr/>
        </p:nvSpPr>
        <p:spPr>
          <a:xfrm>
            <a:off x="436647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8" name="Oval 677"/>
          <p:cNvSpPr/>
          <p:nvPr/>
        </p:nvSpPr>
        <p:spPr>
          <a:xfrm>
            <a:off x="626219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79" name="Oval 678"/>
          <p:cNvSpPr/>
          <p:nvPr/>
        </p:nvSpPr>
        <p:spPr>
          <a:xfrm>
            <a:off x="563028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0" name="Oval 679"/>
          <p:cNvSpPr/>
          <p:nvPr/>
        </p:nvSpPr>
        <p:spPr>
          <a:xfrm>
            <a:off x="7526004"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1" name="Oval 680"/>
          <p:cNvSpPr/>
          <p:nvPr/>
        </p:nvSpPr>
        <p:spPr>
          <a:xfrm>
            <a:off x="689409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2" name="Oval 681"/>
          <p:cNvSpPr/>
          <p:nvPr/>
        </p:nvSpPr>
        <p:spPr>
          <a:xfrm>
            <a:off x="8789813"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3" name="Oval 682"/>
          <p:cNvSpPr/>
          <p:nvPr/>
        </p:nvSpPr>
        <p:spPr>
          <a:xfrm>
            <a:off x="8157909" y="882897"/>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4" name="Teardrop 3"/>
          <p:cNvSpPr/>
          <p:nvPr/>
        </p:nvSpPr>
        <p:spPr>
          <a:xfrm rot="5400000" flipH="1" flipV="1">
            <a:off x="4515886"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5" name="Teardrop 3"/>
          <p:cNvSpPr/>
          <p:nvPr/>
        </p:nvSpPr>
        <p:spPr>
          <a:xfrm rot="5400000" flipH="1" flipV="1">
            <a:off x="72445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6" name="Teardrop 3"/>
          <p:cNvSpPr/>
          <p:nvPr/>
        </p:nvSpPr>
        <p:spPr>
          <a:xfrm rot="5400000" flipH="1" flipV="1">
            <a:off x="135636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7" name="Teardrop 3"/>
          <p:cNvSpPr/>
          <p:nvPr/>
        </p:nvSpPr>
        <p:spPr>
          <a:xfrm rot="5400000" flipH="1" flipV="1">
            <a:off x="198826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8" name="Teardrop 3"/>
          <p:cNvSpPr/>
          <p:nvPr/>
        </p:nvSpPr>
        <p:spPr>
          <a:xfrm rot="5400000" flipH="1" flipV="1">
            <a:off x="262017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89" name="Teardrop 3"/>
          <p:cNvSpPr/>
          <p:nvPr/>
        </p:nvSpPr>
        <p:spPr>
          <a:xfrm rot="5400000" flipH="1" flipV="1">
            <a:off x="325207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0" name="Teardrop 3"/>
          <p:cNvSpPr/>
          <p:nvPr/>
        </p:nvSpPr>
        <p:spPr>
          <a:xfrm rot="5400000" flipH="1" flipV="1">
            <a:off x="388398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1" name="Teardrop 3"/>
          <p:cNvSpPr/>
          <p:nvPr/>
        </p:nvSpPr>
        <p:spPr>
          <a:xfrm rot="5400000" flipH="1" flipV="1">
            <a:off x="577969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2" name="Teardrop 3"/>
          <p:cNvSpPr/>
          <p:nvPr/>
        </p:nvSpPr>
        <p:spPr>
          <a:xfrm rot="5400000" flipH="1" flipV="1">
            <a:off x="514779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3" name="Teardrop 3"/>
          <p:cNvSpPr/>
          <p:nvPr/>
        </p:nvSpPr>
        <p:spPr>
          <a:xfrm rot="5400000" flipH="1" flipV="1">
            <a:off x="7043507"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4" name="Teardrop 3"/>
          <p:cNvSpPr/>
          <p:nvPr/>
        </p:nvSpPr>
        <p:spPr>
          <a:xfrm rot="5400000" flipH="1" flipV="1">
            <a:off x="641160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5" name="Teardrop 3"/>
          <p:cNvSpPr/>
          <p:nvPr/>
        </p:nvSpPr>
        <p:spPr>
          <a:xfrm rot="5400000" flipH="1" flipV="1">
            <a:off x="8307316"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6" name="Teardrop 3"/>
          <p:cNvSpPr/>
          <p:nvPr/>
        </p:nvSpPr>
        <p:spPr>
          <a:xfrm rot="5400000" flipH="1" flipV="1">
            <a:off x="767541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7" name="Teardrop 3"/>
          <p:cNvSpPr/>
          <p:nvPr/>
        </p:nvSpPr>
        <p:spPr>
          <a:xfrm rot="5400000" flipH="1" flipV="1">
            <a:off x="92552" y="1031795"/>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8" name="Teardrop 3"/>
          <p:cNvSpPr/>
          <p:nvPr/>
        </p:nvSpPr>
        <p:spPr>
          <a:xfrm rot="5400000" flipH="1" flipV="1">
            <a:off x="8820002" y="1148309"/>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3"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1"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6"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5"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0"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99" name="Oval 698"/>
          <p:cNvSpPr/>
          <p:nvPr/>
        </p:nvSpPr>
        <p:spPr>
          <a:xfrm>
            <a:off x="531499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0" name="Oval 699"/>
          <p:cNvSpPr/>
          <p:nvPr/>
        </p:nvSpPr>
        <p:spPr>
          <a:xfrm>
            <a:off x="25975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1" name="Oval 700"/>
          <p:cNvSpPr/>
          <p:nvPr/>
        </p:nvSpPr>
        <p:spPr>
          <a:xfrm>
            <a:off x="89165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2" name="Oval 701"/>
          <p:cNvSpPr/>
          <p:nvPr/>
        </p:nvSpPr>
        <p:spPr>
          <a:xfrm>
            <a:off x="152356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3" name="Oval 702"/>
          <p:cNvSpPr/>
          <p:nvPr/>
        </p:nvSpPr>
        <p:spPr>
          <a:xfrm>
            <a:off x="215546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4" name="Oval 703"/>
          <p:cNvSpPr/>
          <p:nvPr/>
        </p:nvSpPr>
        <p:spPr>
          <a:xfrm>
            <a:off x="278737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5" name="Oval 704"/>
          <p:cNvSpPr/>
          <p:nvPr/>
        </p:nvSpPr>
        <p:spPr>
          <a:xfrm>
            <a:off x="341927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6" name="Oval 705"/>
          <p:cNvSpPr/>
          <p:nvPr/>
        </p:nvSpPr>
        <p:spPr>
          <a:xfrm>
            <a:off x="405118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7" name="Oval 706"/>
          <p:cNvSpPr/>
          <p:nvPr/>
        </p:nvSpPr>
        <p:spPr>
          <a:xfrm>
            <a:off x="468308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8" name="Oval 707"/>
          <p:cNvSpPr/>
          <p:nvPr/>
        </p:nvSpPr>
        <p:spPr>
          <a:xfrm>
            <a:off x="657880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09" name="Oval 708"/>
          <p:cNvSpPr/>
          <p:nvPr/>
        </p:nvSpPr>
        <p:spPr>
          <a:xfrm>
            <a:off x="594689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0" name="Oval 709"/>
          <p:cNvSpPr/>
          <p:nvPr/>
        </p:nvSpPr>
        <p:spPr>
          <a:xfrm>
            <a:off x="7842610"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1" name="Oval 710"/>
          <p:cNvSpPr/>
          <p:nvPr/>
        </p:nvSpPr>
        <p:spPr>
          <a:xfrm>
            <a:off x="721070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2" name="Oval 711"/>
          <p:cNvSpPr/>
          <p:nvPr/>
        </p:nvSpPr>
        <p:spPr>
          <a:xfrm>
            <a:off x="8474515" y="119738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3" name="Teardrop 3"/>
          <p:cNvSpPr/>
          <p:nvPr/>
        </p:nvSpPr>
        <p:spPr>
          <a:xfrm rot="5400000" flipH="1" flipV="1">
            <a:off x="483207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4" name="Teardrop 3"/>
          <p:cNvSpPr/>
          <p:nvPr/>
        </p:nvSpPr>
        <p:spPr>
          <a:xfrm rot="5400000" flipH="1" flipV="1">
            <a:off x="-111581" y="1459808"/>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5"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4" y="119205"/>
                  <a:pt x="551214" y="136643"/>
                  <a:pt x="551214" y="155247"/>
                </a:cubicBezTo>
                <a:cubicBezTo>
                  <a:pt x="551214" y="182497"/>
                  <a:pt x="540509" y="207247"/>
                  <a:pt x="522928" y="225380"/>
                </a:cubicBezTo>
                <a:lnTo>
                  <a:pt x="522928" y="225380"/>
                </a:lnTo>
                <a:cubicBezTo>
                  <a:pt x="504794" y="242961"/>
                  <a:pt x="480044"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1" y="49750"/>
                  <a:pt x="392961" y="24354"/>
                  <a:pt x="389142" y="0"/>
                </a:cubicBezTo>
                <a:lnTo>
                  <a:pt x="397337" y="0"/>
                </a:lnTo>
                <a:cubicBezTo>
                  <a:pt x="401479" y="11094"/>
                  <a:pt x="400548" y="22668"/>
                  <a:pt x="397481" y="33790"/>
                </a:cubicBezTo>
                <a:cubicBezTo>
                  <a:pt x="407439" y="50142"/>
                  <a:pt x="423417" y="53932"/>
                  <a:pt x="449401" y="53433"/>
                </a:cubicBezTo>
                <a:cubicBezTo>
                  <a:pt x="482407"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4" y="0"/>
                </a:lnTo>
                <a:lnTo>
                  <a:pt x="610820" y="0"/>
                </a:lnTo>
                <a:cubicBezTo>
                  <a:pt x="612423" y="2826"/>
                  <a:pt x="612602" y="5800"/>
                  <a:pt x="612648"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5" name="Teardrop 3"/>
          <p:cNvSpPr/>
          <p:nvPr/>
        </p:nvSpPr>
        <p:spPr>
          <a:xfrm rot="5400000" flipH="1" flipV="1">
            <a:off x="104064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6" name="Teardrop 3"/>
          <p:cNvSpPr/>
          <p:nvPr/>
        </p:nvSpPr>
        <p:spPr>
          <a:xfrm rot="5400000" flipH="1" flipV="1">
            <a:off x="167255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7" name="Teardrop 3"/>
          <p:cNvSpPr/>
          <p:nvPr/>
        </p:nvSpPr>
        <p:spPr>
          <a:xfrm rot="5400000" flipH="1" flipV="1">
            <a:off x="230445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8" name="Teardrop 3"/>
          <p:cNvSpPr/>
          <p:nvPr/>
        </p:nvSpPr>
        <p:spPr>
          <a:xfrm rot="5400000" flipH="1" flipV="1">
            <a:off x="293636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19" name="Teardrop 3"/>
          <p:cNvSpPr/>
          <p:nvPr/>
        </p:nvSpPr>
        <p:spPr>
          <a:xfrm rot="5400000" flipH="1" flipV="1">
            <a:off x="356826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0" name="Teardrop 3"/>
          <p:cNvSpPr/>
          <p:nvPr/>
        </p:nvSpPr>
        <p:spPr>
          <a:xfrm rot="5400000" flipH="1" flipV="1">
            <a:off x="420017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1" name="Teardrop 3"/>
          <p:cNvSpPr/>
          <p:nvPr/>
        </p:nvSpPr>
        <p:spPr>
          <a:xfrm rot="5400000" flipH="1" flipV="1">
            <a:off x="609588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2" name="Teardrop 3"/>
          <p:cNvSpPr/>
          <p:nvPr/>
        </p:nvSpPr>
        <p:spPr>
          <a:xfrm rot="5400000" flipH="1" flipV="1">
            <a:off x="546398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3" name="Teardrop 3"/>
          <p:cNvSpPr/>
          <p:nvPr/>
        </p:nvSpPr>
        <p:spPr>
          <a:xfrm rot="5400000" flipH="1" flipV="1">
            <a:off x="7359699"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4" name="Teardrop 3"/>
          <p:cNvSpPr/>
          <p:nvPr/>
        </p:nvSpPr>
        <p:spPr>
          <a:xfrm rot="5400000" flipH="1" flipV="1">
            <a:off x="672779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5" name="Teardrop 3"/>
          <p:cNvSpPr/>
          <p:nvPr/>
        </p:nvSpPr>
        <p:spPr>
          <a:xfrm rot="5400000" flipH="1" flipV="1">
            <a:off x="8623508"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6" name="Teardrop 3"/>
          <p:cNvSpPr/>
          <p:nvPr/>
        </p:nvSpPr>
        <p:spPr>
          <a:xfrm rot="5400000" flipH="1" flipV="1">
            <a:off x="799160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7" name="Teardrop 3"/>
          <p:cNvSpPr/>
          <p:nvPr/>
        </p:nvSpPr>
        <p:spPr>
          <a:xfrm rot="5400000" flipH="1" flipV="1">
            <a:off x="408744" y="1348227"/>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8" name="Oval 727"/>
          <p:cNvSpPr/>
          <p:nvPr/>
        </p:nvSpPr>
        <p:spPr>
          <a:xfrm>
            <a:off x="499838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29" name="Oval 728"/>
          <p:cNvSpPr/>
          <p:nvPr/>
        </p:nvSpPr>
        <p:spPr>
          <a:xfrm>
            <a:off x="57504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0" name="Oval 729"/>
          <p:cNvSpPr/>
          <p:nvPr/>
        </p:nvSpPr>
        <p:spPr>
          <a:xfrm>
            <a:off x="120695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1" name="Oval 730"/>
          <p:cNvSpPr/>
          <p:nvPr/>
        </p:nvSpPr>
        <p:spPr>
          <a:xfrm>
            <a:off x="183885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2" name="Oval 731"/>
          <p:cNvSpPr/>
          <p:nvPr/>
        </p:nvSpPr>
        <p:spPr>
          <a:xfrm>
            <a:off x="247076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3" name="Oval 732"/>
          <p:cNvSpPr/>
          <p:nvPr/>
        </p:nvSpPr>
        <p:spPr>
          <a:xfrm>
            <a:off x="310266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4" name="Oval 733"/>
          <p:cNvSpPr/>
          <p:nvPr/>
        </p:nvSpPr>
        <p:spPr>
          <a:xfrm>
            <a:off x="373457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5" name="Oval 734"/>
          <p:cNvSpPr/>
          <p:nvPr/>
        </p:nvSpPr>
        <p:spPr>
          <a:xfrm>
            <a:off x="436647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6" name="Oval 735"/>
          <p:cNvSpPr/>
          <p:nvPr/>
        </p:nvSpPr>
        <p:spPr>
          <a:xfrm>
            <a:off x="626219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7" name="Oval 736"/>
          <p:cNvSpPr/>
          <p:nvPr/>
        </p:nvSpPr>
        <p:spPr>
          <a:xfrm>
            <a:off x="563028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8" name="Oval 737"/>
          <p:cNvSpPr/>
          <p:nvPr/>
        </p:nvSpPr>
        <p:spPr>
          <a:xfrm>
            <a:off x="7526004"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39" name="Oval 738"/>
          <p:cNvSpPr/>
          <p:nvPr/>
        </p:nvSpPr>
        <p:spPr>
          <a:xfrm>
            <a:off x="689409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0" name="Oval 739"/>
          <p:cNvSpPr/>
          <p:nvPr/>
        </p:nvSpPr>
        <p:spPr>
          <a:xfrm>
            <a:off x="8789813"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1" name="Oval 740"/>
          <p:cNvSpPr/>
          <p:nvPr/>
        </p:nvSpPr>
        <p:spPr>
          <a:xfrm>
            <a:off x="8157909" y="1514845"/>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2" name="Teardrop 3"/>
          <p:cNvSpPr/>
          <p:nvPr/>
        </p:nvSpPr>
        <p:spPr>
          <a:xfrm rot="5400000" flipH="1" flipV="1">
            <a:off x="4515886"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3" name="Teardrop 3"/>
          <p:cNvSpPr/>
          <p:nvPr/>
        </p:nvSpPr>
        <p:spPr>
          <a:xfrm rot="5400000" flipH="1" flipV="1">
            <a:off x="72445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4" name="Teardrop 3"/>
          <p:cNvSpPr/>
          <p:nvPr/>
        </p:nvSpPr>
        <p:spPr>
          <a:xfrm rot="5400000" flipH="1" flipV="1">
            <a:off x="135636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5" name="Teardrop 3"/>
          <p:cNvSpPr/>
          <p:nvPr/>
        </p:nvSpPr>
        <p:spPr>
          <a:xfrm rot="5400000" flipH="1" flipV="1">
            <a:off x="198826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6" name="Teardrop 3"/>
          <p:cNvSpPr/>
          <p:nvPr/>
        </p:nvSpPr>
        <p:spPr>
          <a:xfrm rot="5400000" flipH="1" flipV="1">
            <a:off x="262017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7" name="Teardrop 3"/>
          <p:cNvSpPr/>
          <p:nvPr/>
        </p:nvSpPr>
        <p:spPr>
          <a:xfrm rot="5400000" flipH="1" flipV="1">
            <a:off x="325207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8" name="Teardrop 3"/>
          <p:cNvSpPr/>
          <p:nvPr/>
        </p:nvSpPr>
        <p:spPr>
          <a:xfrm rot="5400000" flipH="1" flipV="1">
            <a:off x="388398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49" name="Teardrop 3"/>
          <p:cNvSpPr/>
          <p:nvPr/>
        </p:nvSpPr>
        <p:spPr>
          <a:xfrm rot="5400000" flipH="1" flipV="1">
            <a:off x="577969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0" name="Teardrop 3"/>
          <p:cNvSpPr/>
          <p:nvPr/>
        </p:nvSpPr>
        <p:spPr>
          <a:xfrm rot="5400000" flipH="1" flipV="1">
            <a:off x="514779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1" name="Teardrop 3"/>
          <p:cNvSpPr/>
          <p:nvPr/>
        </p:nvSpPr>
        <p:spPr>
          <a:xfrm rot="5400000" flipH="1" flipV="1">
            <a:off x="7043507"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2" name="Teardrop 3"/>
          <p:cNvSpPr/>
          <p:nvPr/>
        </p:nvSpPr>
        <p:spPr>
          <a:xfrm rot="5400000" flipH="1" flipV="1">
            <a:off x="641160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3" name="Teardrop 3"/>
          <p:cNvSpPr/>
          <p:nvPr/>
        </p:nvSpPr>
        <p:spPr>
          <a:xfrm rot="5400000" flipH="1" flipV="1">
            <a:off x="8307316"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4" name="Teardrop 3"/>
          <p:cNvSpPr/>
          <p:nvPr/>
        </p:nvSpPr>
        <p:spPr>
          <a:xfrm rot="5400000" flipH="1" flipV="1">
            <a:off x="767541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5" name="Teardrop 3"/>
          <p:cNvSpPr/>
          <p:nvPr/>
        </p:nvSpPr>
        <p:spPr>
          <a:xfrm rot="5400000" flipH="1" flipV="1">
            <a:off x="92552" y="1663743"/>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6" name="Teardrop 3"/>
          <p:cNvSpPr/>
          <p:nvPr/>
        </p:nvSpPr>
        <p:spPr>
          <a:xfrm rot="5400000" flipH="1" flipV="1">
            <a:off x="8820002" y="1780255"/>
            <a:ext cx="446835" cy="201161"/>
          </a:xfrm>
          <a:custGeom>
            <a:avLst/>
            <a:gdLst/>
            <a:ahLst/>
            <a:cxnLst/>
            <a:rect l="l" t="t" r="r" b="b"/>
            <a:pathLst>
              <a:path w="595780"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0"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70"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6"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7" name="Oval 756"/>
          <p:cNvSpPr/>
          <p:nvPr/>
        </p:nvSpPr>
        <p:spPr>
          <a:xfrm>
            <a:off x="531499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8" name="Oval 757"/>
          <p:cNvSpPr/>
          <p:nvPr/>
        </p:nvSpPr>
        <p:spPr>
          <a:xfrm>
            <a:off x="25975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59" name="Oval 758"/>
          <p:cNvSpPr/>
          <p:nvPr/>
        </p:nvSpPr>
        <p:spPr>
          <a:xfrm>
            <a:off x="89165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0" name="Oval 759"/>
          <p:cNvSpPr/>
          <p:nvPr/>
        </p:nvSpPr>
        <p:spPr>
          <a:xfrm>
            <a:off x="152356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1" name="Oval 760"/>
          <p:cNvSpPr/>
          <p:nvPr/>
        </p:nvSpPr>
        <p:spPr>
          <a:xfrm>
            <a:off x="215546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2" name="Oval 761"/>
          <p:cNvSpPr/>
          <p:nvPr/>
        </p:nvSpPr>
        <p:spPr>
          <a:xfrm>
            <a:off x="278737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3" name="Oval 762"/>
          <p:cNvSpPr/>
          <p:nvPr/>
        </p:nvSpPr>
        <p:spPr>
          <a:xfrm>
            <a:off x="341927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4" name="Oval 763"/>
          <p:cNvSpPr/>
          <p:nvPr/>
        </p:nvSpPr>
        <p:spPr>
          <a:xfrm>
            <a:off x="405118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5" name="Oval 764"/>
          <p:cNvSpPr/>
          <p:nvPr/>
        </p:nvSpPr>
        <p:spPr>
          <a:xfrm>
            <a:off x="468308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6" name="Oval 765"/>
          <p:cNvSpPr/>
          <p:nvPr/>
        </p:nvSpPr>
        <p:spPr>
          <a:xfrm>
            <a:off x="657880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7" name="Oval 766"/>
          <p:cNvSpPr/>
          <p:nvPr/>
        </p:nvSpPr>
        <p:spPr>
          <a:xfrm>
            <a:off x="594689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8" name="Oval 767"/>
          <p:cNvSpPr/>
          <p:nvPr/>
        </p:nvSpPr>
        <p:spPr>
          <a:xfrm>
            <a:off x="7842610"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69" name="Oval 768"/>
          <p:cNvSpPr/>
          <p:nvPr/>
        </p:nvSpPr>
        <p:spPr>
          <a:xfrm>
            <a:off x="721070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0" name="Oval 769"/>
          <p:cNvSpPr/>
          <p:nvPr/>
        </p:nvSpPr>
        <p:spPr>
          <a:xfrm>
            <a:off x="8474515" y="1829333"/>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1" name="Teardrop 3"/>
          <p:cNvSpPr/>
          <p:nvPr/>
        </p:nvSpPr>
        <p:spPr>
          <a:xfrm rot="5400000" flipH="1" flipV="1">
            <a:off x="483207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2" name="Teardrop 3"/>
          <p:cNvSpPr/>
          <p:nvPr/>
        </p:nvSpPr>
        <p:spPr>
          <a:xfrm rot="5400000" flipH="1" flipV="1">
            <a:off x="-111581" y="2096312"/>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6"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5" y="119205"/>
                  <a:pt x="551214" y="136643"/>
                  <a:pt x="551214" y="155247"/>
                </a:cubicBezTo>
                <a:cubicBezTo>
                  <a:pt x="551214" y="182497"/>
                  <a:pt x="540509" y="207247"/>
                  <a:pt x="522928" y="225380"/>
                </a:cubicBezTo>
                <a:lnTo>
                  <a:pt x="522928" y="225380"/>
                </a:lnTo>
                <a:cubicBezTo>
                  <a:pt x="504794" y="242961"/>
                  <a:pt x="480045"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2" y="49750"/>
                  <a:pt x="392961" y="24354"/>
                  <a:pt x="389142" y="0"/>
                </a:cubicBezTo>
                <a:lnTo>
                  <a:pt x="397337" y="0"/>
                </a:lnTo>
                <a:cubicBezTo>
                  <a:pt x="401479" y="11094"/>
                  <a:pt x="400548" y="22668"/>
                  <a:pt x="397481" y="33790"/>
                </a:cubicBezTo>
                <a:cubicBezTo>
                  <a:pt x="407439" y="50142"/>
                  <a:pt x="423417" y="53932"/>
                  <a:pt x="449401" y="53433"/>
                </a:cubicBezTo>
                <a:cubicBezTo>
                  <a:pt x="482408"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5" y="0"/>
                </a:lnTo>
                <a:lnTo>
                  <a:pt x="610820" y="0"/>
                </a:lnTo>
                <a:cubicBezTo>
                  <a:pt x="612423" y="2826"/>
                  <a:pt x="612602" y="5800"/>
                  <a:pt x="612648"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3" name="Teardrop 3"/>
          <p:cNvSpPr/>
          <p:nvPr/>
        </p:nvSpPr>
        <p:spPr>
          <a:xfrm rot="5400000" flipH="1" flipV="1">
            <a:off x="104064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4" name="Teardrop 3"/>
          <p:cNvSpPr/>
          <p:nvPr/>
        </p:nvSpPr>
        <p:spPr>
          <a:xfrm rot="5400000" flipH="1" flipV="1">
            <a:off x="167255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5" name="Teardrop 3"/>
          <p:cNvSpPr/>
          <p:nvPr/>
        </p:nvSpPr>
        <p:spPr>
          <a:xfrm rot="5400000" flipH="1" flipV="1">
            <a:off x="230445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6" name="Teardrop 3"/>
          <p:cNvSpPr/>
          <p:nvPr/>
        </p:nvSpPr>
        <p:spPr>
          <a:xfrm rot="5400000" flipH="1" flipV="1">
            <a:off x="293636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7" name="Teardrop 3"/>
          <p:cNvSpPr/>
          <p:nvPr/>
        </p:nvSpPr>
        <p:spPr>
          <a:xfrm rot="5400000" flipH="1" flipV="1">
            <a:off x="356826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8" name="Teardrop 3"/>
          <p:cNvSpPr/>
          <p:nvPr/>
        </p:nvSpPr>
        <p:spPr>
          <a:xfrm rot="5400000" flipH="1" flipV="1">
            <a:off x="420017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79" name="Teardrop 3"/>
          <p:cNvSpPr/>
          <p:nvPr/>
        </p:nvSpPr>
        <p:spPr>
          <a:xfrm rot="5400000" flipH="1" flipV="1">
            <a:off x="609588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0" name="Teardrop 3"/>
          <p:cNvSpPr/>
          <p:nvPr/>
        </p:nvSpPr>
        <p:spPr>
          <a:xfrm rot="5400000" flipH="1" flipV="1">
            <a:off x="546398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1" name="Teardrop 3"/>
          <p:cNvSpPr/>
          <p:nvPr/>
        </p:nvSpPr>
        <p:spPr>
          <a:xfrm rot="5400000" flipH="1" flipV="1">
            <a:off x="7359699"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2" name="Teardrop 3"/>
          <p:cNvSpPr/>
          <p:nvPr/>
        </p:nvSpPr>
        <p:spPr>
          <a:xfrm rot="5400000" flipH="1" flipV="1">
            <a:off x="672779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3" name="Teardrop 3"/>
          <p:cNvSpPr/>
          <p:nvPr/>
        </p:nvSpPr>
        <p:spPr>
          <a:xfrm rot="5400000" flipH="1" flipV="1">
            <a:off x="8623508"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4" name="Teardrop 3"/>
          <p:cNvSpPr/>
          <p:nvPr/>
        </p:nvSpPr>
        <p:spPr>
          <a:xfrm rot="5400000" flipH="1" flipV="1">
            <a:off x="799160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5" name="Teardrop 3"/>
          <p:cNvSpPr/>
          <p:nvPr/>
        </p:nvSpPr>
        <p:spPr>
          <a:xfrm rot="5400000" flipH="1" flipV="1">
            <a:off x="408744" y="1984732"/>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6" name="Oval 785"/>
          <p:cNvSpPr/>
          <p:nvPr/>
        </p:nvSpPr>
        <p:spPr>
          <a:xfrm>
            <a:off x="499838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7" name="Oval 786"/>
          <p:cNvSpPr/>
          <p:nvPr/>
        </p:nvSpPr>
        <p:spPr>
          <a:xfrm>
            <a:off x="57504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8" name="Oval 787"/>
          <p:cNvSpPr/>
          <p:nvPr/>
        </p:nvSpPr>
        <p:spPr>
          <a:xfrm>
            <a:off x="120695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89" name="Oval 788"/>
          <p:cNvSpPr/>
          <p:nvPr/>
        </p:nvSpPr>
        <p:spPr>
          <a:xfrm>
            <a:off x="183885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0" name="Oval 789"/>
          <p:cNvSpPr/>
          <p:nvPr/>
        </p:nvSpPr>
        <p:spPr>
          <a:xfrm>
            <a:off x="247076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1" name="Oval 790"/>
          <p:cNvSpPr/>
          <p:nvPr/>
        </p:nvSpPr>
        <p:spPr>
          <a:xfrm>
            <a:off x="310266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2" name="Oval 791"/>
          <p:cNvSpPr/>
          <p:nvPr/>
        </p:nvSpPr>
        <p:spPr>
          <a:xfrm>
            <a:off x="373457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3" name="Oval 792"/>
          <p:cNvSpPr/>
          <p:nvPr/>
        </p:nvSpPr>
        <p:spPr>
          <a:xfrm>
            <a:off x="436647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4" name="Oval 793"/>
          <p:cNvSpPr/>
          <p:nvPr/>
        </p:nvSpPr>
        <p:spPr>
          <a:xfrm>
            <a:off x="626219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5" name="Oval 794"/>
          <p:cNvSpPr/>
          <p:nvPr/>
        </p:nvSpPr>
        <p:spPr>
          <a:xfrm>
            <a:off x="563028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6" name="Oval 795"/>
          <p:cNvSpPr/>
          <p:nvPr/>
        </p:nvSpPr>
        <p:spPr>
          <a:xfrm>
            <a:off x="7526004"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7" name="Oval 796"/>
          <p:cNvSpPr/>
          <p:nvPr/>
        </p:nvSpPr>
        <p:spPr>
          <a:xfrm>
            <a:off x="689409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8" name="Oval 797"/>
          <p:cNvSpPr/>
          <p:nvPr/>
        </p:nvSpPr>
        <p:spPr>
          <a:xfrm>
            <a:off x="8789813"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99" name="Oval 798"/>
          <p:cNvSpPr/>
          <p:nvPr/>
        </p:nvSpPr>
        <p:spPr>
          <a:xfrm>
            <a:off x="8157909" y="2151350"/>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0" name="Teardrop 3"/>
          <p:cNvSpPr/>
          <p:nvPr/>
        </p:nvSpPr>
        <p:spPr>
          <a:xfrm rot="5400000" flipH="1" flipV="1">
            <a:off x="4515886"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1" name="Teardrop 3"/>
          <p:cNvSpPr/>
          <p:nvPr/>
        </p:nvSpPr>
        <p:spPr>
          <a:xfrm rot="5400000" flipH="1" flipV="1">
            <a:off x="72445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2" name="Teardrop 3"/>
          <p:cNvSpPr/>
          <p:nvPr/>
        </p:nvSpPr>
        <p:spPr>
          <a:xfrm rot="5400000" flipH="1" flipV="1">
            <a:off x="135636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3" name="Teardrop 3"/>
          <p:cNvSpPr/>
          <p:nvPr/>
        </p:nvSpPr>
        <p:spPr>
          <a:xfrm rot="5400000" flipH="1" flipV="1">
            <a:off x="198826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4" name="Teardrop 3"/>
          <p:cNvSpPr/>
          <p:nvPr/>
        </p:nvSpPr>
        <p:spPr>
          <a:xfrm rot="5400000" flipH="1" flipV="1">
            <a:off x="262017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5" name="Teardrop 3"/>
          <p:cNvSpPr/>
          <p:nvPr/>
        </p:nvSpPr>
        <p:spPr>
          <a:xfrm rot="5400000" flipH="1" flipV="1">
            <a:off x="325207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6" name="Teardrop 3"/>
          <p:cNvSpPr/>
          <p:nvPr/>
        </p:nvSpPr>
        <p:spPr>
          <a:xfrm rot="5400000" flipH="1" flipV="1">
            <a:off x="388398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7" name="Teardrop 3"/>
          <p:cNvSpPr/>
          <p:nvPr/>
        </p:nvSpPr>
        <p:spPr>
          <a:xfrm rot="5400000" flipH="1" flipV="1">
            <a:off x="577969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8" name="Teardrop 3"/>
          <p:cNvSpPr/>
          <p:nvPr/>
        </p:nvSpPr>
        <p:spPr>
          <a:xfrm rot="5400000" flipH="1" flipV="1">
            <a:off x="514779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09" name="Teardrop 3"/>
          <p:cNvSpPr/>
          <p:nvPr/>
        </p:nvSpPr>
        <p:spPr>
          <a:xfrm rot="5400000" flipH="1" flipV="1">
            <a:off x="7043507"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0" name="Teardrop 3"/>
          <p:cNvSpPr/>
          <p:nvPr/>
        </p:nvSpPr>
        <p:spPr>
          <a:xfrm rot="5400000" flipH="1" flipV="1">
            <a:off x="641160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1" name="Teardrop 3"/>
          <p:cNvSpPr/>
          <p:nvPr/>
        </p:nvSpPr>
        <p:spPr>
          <a:xfrm rot="5400000" flipH="1" flipV="1">
            <a:off x="8307316"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2" name="Teardrop 3"/>
          <p:cNvSpPr/>
          <p:nvPr/>
        </p:nvSpPr>
        <p:spPr>
          <a:xfrm rot="5400000" flipH="1" flipV="1">
            <a:off x="767541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3" name="Teardrop 3"/>
          <p:cNvSpPr/>
          <p:nvPr/>
        </p:nvSpPr>
        <p:spPr>
          <a:xfrm rot="5400000" flipH="1" flipV="1">
            <a:off x="92552" y="2301434"/>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4" name="Teardrop 3"/>
          <p:cNvSpPr/>
          <p:nvPr/>
        </p:nvSpPr>
        <p:spPr>
          <a:xfrm rot="5400000" flipH="1" flipV="1">
            <a:off x="8820002" y="2417948"/>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7" y="250112"/>
                  <a:pt x="155376" y="250112"/>
                </a:cubicBezTo>
                <a:cubicBezTo>
                  <a:pt x="174454" y="249746"/>
                  <a:pt x="198601" y="254980"/>
                  <a:pt x="211458" y="268141"/>
                </a:cubicBezTo>
                <a:cubicBezTo>
                  <a:pt x="215885"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6"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59" y="254779"/>
                  <a:pt x="246352" y="254786"/>
                </a:cubicBezTo>
                <a:cubicBezTo>
                  <a:pt x="246344" y="254794"/>
                  <a:pt x="246337" y="254801"/>
                  <a:pt x="246329" y="254808"/>
                </a:cubicBezTo>
                <a:lnTo>
                  <a:pt x="238101" y="246581"/>
                </a:lnTo>
                <a:lnTo>
                  <a:pt x="223742" y="268215"/>
                </a:lnTo>
                <a:lnTo>
                  <a:pt x="190546" y="268215"/>
                </a:lnTo>
                <a:cubicBezTo>
                  <a:pt x="181969" y="262570"/>
                  <a:pt x="170130" y="261374"/>
                  <a:pt x="154813" y="261668"/>
                </a:cubicBezTo>
                <a:cubicBezTo>
                  <a:pt x="121806" y="261668"/>
                  <a:pt x="92467" y="245961"/>
                  <a:pt x="74178"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89" y="195895"/>
                  <a:pt x="53000" y="178457"/>
                  <a:pt x="53000" y="159854"/>
                </a:cubicBezTo>
                <a:cubicBezTo>
                  <a:pt x="53000" y="132604"/>
                  <a:pt x="63706" y="107854"/>
                  <a:pt x="81286" y="89721"/>
                </a:cubicBezTo>
                <a:lnTo>
                  <a:pt x="81286" y="89721"/>
                </a:ln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lnTo>
                  <a:pt x="297890" y="0"/>
                </a:ln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5" name="Oval 814"/>
          <p:cNvSpPr/>
          <p:nvPr/>
        </p:nvSpPr>
        <p:spPr>
          <a:xfrm>
            <a:off x="531499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6" name="Oval 815"/>
          <p:cNvSpPr/>
          <p:nvPr/>
        </p:nvSpPr>
        <p:spPr>
          <a:xfrm>
            <a:off x="25975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7" name="Oval 816"/>
          <p:cNvSpPr/>
          <p:nvPr/>
        </p:nvSpPr>
        <p:spPr>
          <a:xfrm>
            <a:off x="89165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8" name="Oval 817"/>
          <p:cNvSpPr/>
          <p:nvPr/>
        </p:nvSpPr>
        <p:spPr>
          <a:xfrm>
            <a:off x="152356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19" name="Oval 818"/>
          <p:cNvSpPr/>
          <p:nvPr/>
        </p:nvSpPr>
        <p:spPr>
          <a:xfrm>
            <a:off x="215546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0" name="Oval 819"/>
          <p:cNvSpPr/>
          <p:nvPr/>
        </p:nvSpPr>
        <p:spPr>
          <a:xfrm>
            <a:off x="278737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1" name="Oval 820"/>
          <p:cNvSpPr/>
          <p:nvPr/>
        </p:nvSpPr>
        <p:spPr>
          <a:xfrm>
            <a:off x="341927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2" name="Oval 821"/>
          <p:cNvSpPr/>
          <p:nvPr/>
        </p:nvSpPr>
        <p:spPr>
          <a:xfrm>
            <a:off x="405118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3" name="Oval 822"/>
          <p:cNvSpPr/>
          <p:nvPr/>
        </p:nvSpPr>
        <p:spPr>
          <a:xfrm>
            <a:off x="468308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4" name="Oval 823"/>
          <p:cNvSpPr/>
          <p:nvPr/>
        </p:nvSpPr>
        <p:spPr>
          <a:xfrm>
            <a:off x="657880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5" name="Oval 824"/>
          <p:cNvSpPr/>
          <p:nvPr/>
        </p:nvSpPr>
        <p:spPr>
          <a:xfrm>
            <a:off x="594689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6" name="Oval 825"/>
          <p:cNvSpPr/>
          <p:nvPr/>
        </p:nvSpPr>
        <p:spPr>
          <a:xfrm>
            <a:off x="7842610"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7" name="Oval 826"/>
          <p:cNvSpPr/>
          <p:nvPr/>
        </p:nvSpPr>
        <p:spPr>
          <a:xfrm>
            <a:off x="721070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8" name="Oval 827"/>
          <p:cNvSpPr/>
          <p:nvPr/>
        </p:nvSpPr>
        <p:spPr>
          <a:xfrm>
            <a:off x="8474515" y="246702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29" name="Teardrop 3"/>
          <p:cNvSpPr/>
          <p:nvPr/>
        </p:nvSpPr>
        <p:spPr>
          <a:xfrm rot="5400000" flipH="1" flipV="1">
            <a:off x="483207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0" name="Teardrop 3"/>
          <p:cNvSpPr/>
          <p:nvPr/>
        </p:nvSpPr>
        <p:spPr>
          <a:xfrm rot="5400000" flipH="1" flipV="1">
            <a:off x="-111581" y="2729446"/>
            <a:ext cx="459486" cy="236325"/>
          </a:xfrm>
          <a:custGeom>
            <a:avLst/>
            <a:gdLst/>
            <a:ahLst/>
            <a:cxnLst/>
            <a:rect l="l" t="t" r="r" b="b"/>
            <a:pathLst>
              <a:path w="612648" h="315100">
                <a:moveTo>
                  <a:pt x="239386" y="75670"/>
                </a:moveTo>
                <a:cubicBezTo>
                  <a:pt x="230866" y="67149"/>
                  <a:pt x="224313" y="57406"/>
                  <a:pt x="219944" y="46909"/>
                </a:cubicBezTo>
                <a:cubicBezTo>
                  <a:pt x="207099" y="60107"/>
                  <a:pt x="182914" y="65356"/>
                  <a:pt x="163810" y="64989"/>
                </a:cubicBezTo>
                <a:cubicBezTo>
                  <a:pt x="113792" y="64989"/>
                  <a:pt x="73243" y="105538"/>
                  <a:pt x="73243" y="155556"/>
                </a:cubicBezTo>
                <a:cubicBezTo>
                  <a:pt x="73243" y="179467"/>
                  <a:pt x="82509" y="201213"/>
                  <a:pt x="97830" y="217225"/>
                </a:cubicBezTo>
                <a:close/>
                <a:moveTo>
                  <a:pt x="268191" y="95157"/>
                </a:moveTo>
                <a:cubicBezTo>
                  <a:pt x="257695" y="90787"/>
                  <a:pt x="247952" y="84234"/>
                  <a:pt x="239431" y="75715"/>
                </a:cubicBezTo>
                <a:lnTo>
                  <a:pt x="97875" y="217270"/>
                </a:lnTo>
                <a:cubicBezTo>
                  <a:pt x="113887" y="232591"/>
                  <a:pt x="135634" y="241857"/>
                  <a:pt x="159544" y="241857"/>
                </a:cubicBezTo>
                <a:cubicBezTo>
                  <a:pt x="184553" y="241857"/>
                  <a:pt x="207195" y="231720"/>
                  <a:pt x="223585" y="215331"/>
                </a:cubicBezTo>
                <a:cubicBezTo>
                  <a:pt x="239974" y="198941"/>
                  <a:pt x="250111" y="176299"/>
                  <a:pt x="250111" y="151290"/>
                </a:cubicBezTo>
                <a:cubicBezTo>
                  <a:pt x="249745" y="132187"/>
                  <a:pt x="254994" y="108002"/>
                  <a:pt x="268191" y="95157"/>
                </a:cubicBezTo>
                <a:close/>
                <a:moveTo>
                  <a:pt x="391275" y="232488"/>
                </a:moveTo>
                <a:cubicBezTo>
                  <a:pt x="366688" y="214199"/>
                  <a:pt x="350981" y="184860"/>
                  <a:pt x="350981" y="151853"/>
                </a:cubicBezTo>
                <a:cubicBezTo>
                  <a:pt x="351479" y="125869"/>
                  <a:pt x="347689" y="109892"/>
                  <a:pt x="331337" y="99934"/>
                </a:cubicBezTo>
                <a:cubicBezTo>
                  <a:pt x="315088" y="104415"/>
                  <a:pt x="297874" y="104335"/>
                  <a:pt x="281637" y="99721"/>
                </a:cubicBezTo>
                <a:cubicBezTo>
                  <a:pt x="265010" y="109675"/>
                  <a:pt x="261165" y="125694"/>
                  <a:pt x="261667" y="151853"/>
                </a:cubicBezTo>
                <a:cubicBezTo>
                  <a:pt x="261667" y="179968"/>
                  <a:pt x="250271" y="205421"/>
                  <a:pt x="231847" y="223846"/>
                </a:cubicBezTo>
                <a:lnTo>
                  <a:pt x="221347" y="232509"/>
                </a:lnTo>
                <a:cubicBezTo>
                  <a:pt x="224390" y="249009"/>
                  <a:pt x="232545" y="264623"/>
                  <a:pt x="245300" y="277378"/>
                </a:cubicBezTo>
                <a:cubicBezTo>
                  <a:pt x="262208" y="294285"/>
                  <a:pt x="284137" y="303111"/>
                  <a:pt x="306292" y="303599"/>
                </a:cubicBezTo>
                <a:lnTo>
                  <a:pt x="306292" y="218433"/>
                </a:lnTo>
                <a:lnTo>
                  <a:pt x="306356" y="218433"/>
                </a:lnTo>
                <a:lnTo>
                  <a:pt x="306356" y="303599"/>
                </a:lnTo>
                <a:cubicBezTo>
                  <a:pt x="328512" y="303110"/>
                  <a:pt x="350441" y="294285"/>
                  <a:pt x="367348" y="277378"/>
                </a:cubicBezTo>
                <a:cubicBezTo>
                  <a:pt x="380109" y="264617"/>
                  <a:pt x="388266" y="248996"/>
                  <a:pt x="391275" y="232488"/>
                </a:cubicBezTo>
                <a:close/>
                <a:moveTo>
                  <a:pt x="514773" y="217271"/>
                </a:moveTo>
                <a:lnTo>
                  <a:pt x="373218" y="75716"/>
                </a:lnTo>
                <a:cubicBezTo>
                  <a:pt x="364700" y="84231"/>
                  <a:pt x="354962" y="90781"/>
                  <a:pt x="344508" y="95209"/>
                </a:cubicBezTo>
                <a:cubicBezTo>
                  <a:pt x="357668" y="108066"/>
                  <a:pt x="362903" y="132212"/>
                  <a:pt x="362537" y="151290"/>
                </a:cubicBezTo>
                <a:cubicBezTo>
                  <a:pt x="362537" y="201309"/>
                  <a:pt x="403086" y="241857"/>
                  <a:pt x="453104" y="241857"/>
                </a:cubicBezTo>
                <a:cubicBezTo>
                  <a:pt x="477015" y="241857"/>
                  <a:pt x="498761" y="232592"/>
                  <a:pt x="514773" y="217271"/>
                </a:cubicBezTo>
                <a:close/>
                <a:moveTo>
                  <a:pt x="539405" y="155556"/>
                </a:moveTo>
                <a:cubicBezTo>
                  <a:pt x="539405" y="105538"/>
                  <a:pt x="498856" y="64989"/>
                  <a:pt x="448838" y="64989"/>
                </a:cubicBezTo>
                <a:cubicBezTo>
                  <a:pt x="429760" y="65355"/>
                  <a:pt x="405614" y="60121"/>
                  <a:pt x="392756" y="46961"/>
                </a:cubicBezTo>
                <a:cubicBezTo>
                  <a:pt x="388329" y="57415"/>
                  <a:pt x="381778" y="67153"/>
                  <a:pt x="373263" y="75671"/>
                </a:cubicBezTo>
                <a:lnTo>
                  <a:pt x="514818" y="217225"/>
                </a:lnTo>
                <a:cubicBezTo>
                  <a:pt x="530139" y="201213"/>
                  <a:pt x="539405" y="179467"/>
                  <a:pt x="539405" y="155556"/>
                </a:cubicBezTo>
                <a:close/>
                <a:moveTo>
                  <a:pt x="612648" y="8776"/>
                </a:moveTo>
                <a:cubicBezTo>
                  <a:pt x="612257" y="34030"/>
                  <a:pt x="602326" y="59101"/>
                  <a:pt x="583058" y="78369"/>
                </a:cubicBezTo>
                <a:cubicBezTo>
                  <a:pt x="569890" y="91537"/>
                  <a:pt x="554014" y="100343"/>
                  <a:pt x="537134" y="104416"/>
                </a:cubicBezTo>
                <a:cubicBezTo>
                  <a:pt x="546225" y="119205"/>
                  <a:pt x="551214" y="136643"/>
                  <a:pt x="551214" y="155247"/>
                </a:cubicBezTo>
                <a:cubicBezTo>
                  <a:pt x="551214" y="182497"/>
                  <a:pt x="540509" y="207247"/>
                  <a:pt x="522928" y="225380"/>
                </a:cubicBezTo>
                <a:lnTo>
                  <a:pt x="522928" y="225380"/>
                </a:lnTo>
                <a:cubicBezTo>
                  <a:pt x="504794" y="242961"/>
                  <a:pt x="480045" y="253667"/>
                  <a:pt x="452794" y="253667"/>
                </a:cubicBezTo>
                <a:cubicBezTo>
                  <a:pt x="434191" y="253667"/>
                  <a:pt x="416753" y="248677"/>
                  <a:pt x="401964" y="239586"/>
                </a:cubicBezTo>
                <a:cubicBezTo>
                  <a:pt x="397891" y="256466"/>
                  <a:pt x="389084" y="272342"/>
                  <a:pt x="375917" y="285509"/>
                </a:cubicBezTo>
                <a:cubicBezTo>
                  <a:pt x="356649" y="304778"/>
                  <a:pt x="331578" y="314709"/>
                  <a:pt x="306324" y="315100"/>
                </a:cubicBezTo>
                <a:lnTo>
                  <a:pt x="306324" y="315100"/>
                </a:lnTo>
                <a:cubicBezTo>
                  <a:pt x="281070" y="314709"/>
                  <a:pt x="255999" y="304778"/>
                  <a:pt x="236731" y="285509"/>
                </a:cubicBezTo>
                <a:cubicBezTo>
                  <a:pt x="223571" y="272349"/>
                  <a:pt x="214766" y="256482"/>
                  <a:pt x="210610" y="239626"/>
                </a:cubicBezTo>
                <a:cubicBezTo>
                  <a:pt x="195839" y="248693"/>
                  <a:pt x="178427" y="253666"/>
                  <a:pt x="159854" y="253666"/>
                </a:cubicBezTo>
                <a:cubicBezTo>
                  <a:pt x="132604" y="253666"/>
                  <a:pt x="107854" y="242961"/>
                  <a:pt x="89720" y="225380"/>
                </a:cubicBezTo>
                <a:lnTo>
                  <a:pt x="89720" y="225380"/>
                </a:lnTo>
                <a:cubicBezTo>
                  <a:pt x="72140" y="207247"/>
                  <a:pt x="61434" y="182497"/>
                  <a:pt x="61434" y="155247"/>
                </a:cubicBezTo>
                <a:cubicBezTo>
                  <a:pt x="61434" y="136673"/>
                  <a:pt x="66408" y="119262"/>
                  <a:pt x="75474" y="104490"/>
                </a:cubicBezTo>
                <a:cubicBezTo>
                  <a:pt x="58618" y="100334"/>
                  <a:pt x="42751" y="91530"/>
                  <a:pt x="29591" y="78369"/>
                </a:cubicBezTo>
                <a:cubicBezTo>
                  <a:pt x="10322" y="59101"/>
                  <a:pt x="391" y="34030"/>
                  <a:pt x="0" y="8776"/>
                </a:cubicBezTo>
                <a:lnTo>
                  <a:pt x="0" y="8776"/>
                </a:lnTo>
                <a:lnTo>
                  <a:pt x="1828" y="0"/>
                </a:lnTo>
                <a:lnTo>
                  <a:pt x="13374" y="0"/>
                </a:lnTo>
                <a:cubicBezTo>
                  <a:pt x="11782" y="2802"/>
                  <a:pt x="11567" y="5771"/>
                  <a:pt x="11501" y="8744"/>
                </a:cubicBezTo>
                <a:lnTo>
                  <a:pt x="96667" y="8744"/>
                </a:lnTo>
                <a:lnTo>
                  <a:pt x="96667" y="8808"/>
                </a:lnTo>
                <a:lnTo>
                  <a:pt x="11501" y="8808"/>
                </a:lnTo>
                <a:cubicBezTo>
                  <a:pt x="11990" y="30964"/>
                  <a:pt x="20815" y="52893"/>
                  <a:pt x="37722" y="69800"/>
                </a:cubicBezTo>
                <a:cubicBezTo>
                  <a:pt x="50477" y="82555"/>
                  <a:pt x="66091" y="90711"/>
                  <a:pt x="82592" y="93753"/>
                </a:cubicBezTo>
                <a:cubicBezTo>
                  <a:pt x="100880" y="69151"/>
                  <a:pt x="130228" y="53433"/>
                  <a:pt x="163247" y="53433"/>
                </a:cubicBezTo>
                <a:cubicBezTo>
                  <a:pt x="186137" y="53872"/>
                  <a:pt x="201262" y="50984"/>
                  <a:pt x="211355" y="39116"/>
                </a:cubicBezTo>
                <a:cubicBezTo>
                  <a:pt x="212796" y="37420"/>
                  <a:pt x="214135" y="35542"/>
                  <a:pt x="215380" y="33463"/>
                </a:cubicBezTo>
                <a:lnTo>
                  <a:pt x="215236" y="0"/>
                </a:lnTo>
                <a:lnTo>
                  <a:pt x="223507" y="0"/>
                </a:lnTo>
                <a:cubicBezTo>
                  <a:pt x="219688" y="24354"/>
                  <a:pt x="227777" y="49750"/>
                  <a:pt x="246535" y="68520"/>
                </a:cubicBezTo>
                <a:lnTo>
                  <a:pt x="254763" y="60293"/>
                </a:lnTo>
                <a:cubicBezTo>
                  <a:pt x="254771" y="60299"/>
                  <a:pt x="254778" y="60307"/>
                  <a:pt x="254786" y="60315"/>
                </a:cubicBezTo>
                <a:lnTo>
                  <a:pt x="254808" y="60338"/>
                </a:lnTo>
                <a:lnTo>
                  <a:pt x="246580" y="68565"/>
                </a:lnTo>
                <a:cubicBezTo>
                  <a:pt x="279582" y="101547"/>
                  <a:pt x="333066" y="101547"/>
                  <a:pt x="366068" y="68565"/>
                </a:cubicBezTo>
                <a:lnTo>
                  <a:pt x="357840" y="60338"/>
                </a:lnTo>
                <a:cubicBezTo>
                  <a:pt x="357847" y="60330"/>
                  <a:pt x="357855" y="60322"/>
                  <a:pt x="357862" y="60315"/>
                </a:cubicBezTo>
                <a:lnTo>
                  <a:pt x="357885" y="60293"/>
                </a:lnTo>
                <a:lnTo>
                  <a:pt x="366113" y="68520"/>
                </a:lnTo>
                <a:cubicBezTo>
                  <a:pt x="384872" y="49750"/>
                  <a:pt x="392961" y="24354"/>
                  <a:pt x="389142" y="0"/>
                </a:cubicBezTo>
                <a:lnTo>
                  <a:pt x="397337" y="0"/>
                </a:lnTo>
                <a:cubicBezTo>
                  <a:pt x="401479" y="11094"/>
                  <a:pt x="400548" y="22668"/>
                  <a:pt x="397481" y="33790"/>
                </a:cubicBezTo>
                <a:cubicBezTo>
                  <a:pt x="407439" y="50142"/>
                  <a:pt x="423417" y="53932"/>
                  <a:pt x="449401" y="53433"/>
                </a:cubicBezTo>
                <a:cubicBezTo>
                  <a:pt x="482408" y="53434"/>
                  <a:pt x="511746" y="69140"/>
                  <a:pt x="530035" y="93727"/>
                </a:cubicBezTo>
                <a:cubicBezTo>
                  <a:pt x="546543" y="90718"/>
                  <a:pt x="562165" y="82561"/>
                  <a:pt x="574926" y="69800"/>
                </a:cubicBezTo>
                <a:cubicBezTo>
                  <a:pt x="591833" y="52893"/>
                  <a:pt x="600659" y="30964"/>
                  <a:pt x="601147" y="8808"/>
                </a:cubicBezTo>
                <a:lnTo>
                  <a:pt x="515982" y="8808"/>
                </a:lnTo>
                <a:lnTo>
                  <a:pt x="515981" y="8744"/>
                </a:lnTo>
                <a:lnTo>
                  <a:pt x="601147" y="8744"/>
                </a:lnTo>
                <a:lnTo>
                  <a:pt x="599275" y="0"/>
                </a:lnTo>
                <a:lnTo>
                  <a:pt x="610820" y="0"/>
                </a:lnTo>
                <a:cubicBezTo>
                  <a:pt x="612423" y="2826"/>
                  <a:pt x="612602" y="5800"/>
                  <a:pt x="612648"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1" name="Teardrop 3"/>
          <p:cNvSpPr/>
          <p:nvPr/>
        </p:nvSpPr>
        <p:spPr>
          <a:xfrm rot="5400000" flipH="1" flipV="1">
            <a:off x="104064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2" name="Teardrop 3"/>
          <p:cNvSpPr/>
          <p:nvPr/>
        </p:nvSpPr>
        <p:spPr>
          <a:xfrm rot="5400000" flipH="1" flipV="1">
            <a:off x="167255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3" name="Teardrop 3"/>
          <p:cNvSpPr/>
          <p:nvPr/>
        </p:nvSpPr>
        <p:spPr>
          <a:xfrm rot="5400000" flipH="1" flipV="1">
            <a:off x="230445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4" name="Teardrop 3"/>
          <p:cNvSpPr/>
          <p:nvPr/>
        </p:nvSpPr>
        <p:spPr>
          <a:xfrm rot="5400000" flipH="1" flipV="1">
            <a:off x="293636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5" name="Teardrop 3"/>
          <p:cNvSpPr/>
          <p:nvPr/>
        </p:nvSpPr>
        <p:spPr>
          <a:xfrm rot="5400000" flipH="1" flipV="1">
            <a:off x="356826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6" name="Teardrop 3"/>
          <p:cNvSpPr/>
          <p:nvPr/>
        </p:nvSpPr>
        <p:spPr>
          <a:xfrm rot="5400000" flipH="1" flipV="1">
            <a:off x="420017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7" name="Teardrop 3"/>
          <p:cNvSpPr/>
          <p:nvPr/>
        </p:nvSpPr>
        <p:spPr>
          <a:xfrm rot="5400000" flipH="1" flipV="1">
            <a:off x="609588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8" name="Teardrop 3"/>
          <p:cNvSpPr/>
          <p:nvPr/>
        </p:nvSpPr>
        <p:spPr>
          <a:xfrm rot="5400000" flipH="1" flipV="1">
            <a:off x="546398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39" name="Teardrop 3"/>
          <p:cNvSpPr/>
          <p:nvPr/>
        </p:nvSpPr>
        <p:spPr>
          <a:xfrm rot="5400000" flipH="1" flipV="1">
            <a:off x="7359699"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0" name="Teardrop 3"/>
          <p:cNvSpPr/>
          <p:nvPr/>
        </p:nvSpPr>
        <p:spPr>
          <a:xfrm rot="5400000" flipH="1" flipV="1">
            <a:off x="672779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1" name="Teardrop 3"/>
          <p:cNvSpPr/>
          <p:nvPr/>
        </p:nvSpPr>
        <p:spPr>
          <a:xfrm rot="5400000" flipH="1" flipV="1">
            <a:off x="8623508"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2" name="Teardrop 3"/>
          <p:cNvSpPr/>
          <p:nvPr/>
        </p:nvSpPr>
        <p:spPr>
          <a:xfrm rot="5400000" flipH="1" flipV="1">
            <a:off x="799160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3" name="Teardrop 3"/>
          <p:cNvSpPr/>
          <p:nvPr/>
        </p:nvSpPr>
        <p:spPr>
          <a:xfrm rot="5400000" flipH="1" flipV="1">
            <a:off x="408744" y="2617866"/>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4" name="Oval 843"/>
          <p:cNvSpPr/>
          <p:nvPr/>
        </p:nvSpPr>
        <p:spPr>
          <a:xfrm>
            <a:off x="499838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5" name="Oval 844"/>
          <p:cNvSpPr/>
          <p:nvPr/>
        </p:nvSpPr>
        <p:spPr>
          <a:xfrm>
            <a:off x="57504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6" name="Oval 845"/>
          <p:cNvSpPr/>
          <p:nvPr/>
        </p:nvSpPr>
        <p:spPr>
          <a:xfrm>
            <a:off x="120695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7" name="Oval 846"/>
          <p:cNvSpPr/>
          <p:nvPr/>
        </p:nvSpPr>
        <p:spPr>
          <a:xfrm>
            <a:off x="183885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8" name="Oval 847"/>
          <p:cNvSpPr/>
          <p:nvPr/>
        </p:nvSpPr>
        <p:spPr>
          <a:xfrm>
            <a:off x="247076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49" name="Oval 848"/>
          <p:cNvSpPr/>
          <p:nvPr/>
        </p:nvSpPr>
        <p:spPr>
          <a:xfrm>
            <a:off x="310266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0" name="Oval 849"/>
          <p:cNvSpPr/>
          <p:nvPr/>
        </p:nvSpPr>
        <p:spPr>
          <a:xfrm>
            <a:off x="373457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1" name="Oval 850"/>
          <p:cNvSpPr/>
          <p:nvPr/>
        </p:nvSpPr>
        <p:spPr>
          <a:xfrm>
            <a:off x="436647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2" name="Oval 851"/>
          <p:cNvSpPr/>
          <p:nvPr/>
        </p:nvSpPr>
        <p:spPr>
          <a:xfrm>
            <a:off x="626219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3" name="Oval 852"/>
          <p:cNvSpPr/>
          <p:nvPr/>
        </p:nvSpPr>
        <p:spPr>
          <a:xfrm>
            <a:off x="563028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4" name="Oval 853"/>
          <p:cNvSpPr/>
          <p:nvPr/>
        </p:nvSpPr>
        <p:spPr>
          <a:xfrm>
            <a:off x="7526004"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5" name="Oval 854"/>
          <p:cNvSpPr/>
          <p:nvPr/>
        </p:nvSpPr>
        <p:spPr>
          <a:xfrm>
            <a:off x="689409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6" name="Oval 855"/>
          <p:cNvSpPr/>
          <p:nvPr/>
        </p:nvSpPr>
        <p:spPr>
          <a:xfrm>
            <a:off x="8789813"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7" name="Oval 856"/>
          <p:cNvSpPr/>
          <p:nvPr/>
        </p:nvSpPr>
        <p:spPr>
          <a:xfrm>
            <a:off x="8157909" y="2784484"/>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8" name="Teardrop 3"/>
          <p:cNvSpPr/>
          <p:nvPr/>
        </p:nvSpPr>
        <p:spPr>
          <a:xfrm rot="5400000" flipH="1" flipV="1">
            <a:off x="4515886"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59" name="Teardrop 3"/>
          <p:cNvSpPr/>
          <p:nvPr/>
        </p:nvSpPr>
        <p:spPr>
          <a:xfrm rot="5400000" flipH="1" flipV="1">
            <a:off x="72445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0" name="Teardrop 3"/>
          <p:cNvSpPr/>
          <p:nvPr/>
        </p:nvSpPr>
        <p:spPr>
          <a:xfrm rot="5400000" flipH="1" flipV="1">
            <a:off x="135636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1" name="Teardrop 3"/>
          <p:cNvSpPr/>
          <p:nvPr/>
        </p:nvSpPr>
        <p:spPr>
          <a:xfrm rot="5400000" flipH="1" flipV="1">
            <a:off x="198826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2" name="Teardrop 3"/>
          <p:cNvSpPr/>
          <p:nvPr/>
        </p:nvSpPr>
        <p:spPr>
          <a:xfrm rot="5400000" flipH="1" flipV="1">
            <a:off x="262017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3" name="Teardrop 3"/>
          <p:cNvSpPr/>
          <p:nvPr/>
        </p:nvSpPr>
        <p:spPr>
          <a:xfrm rot="5400000" flipH="1" flipV="1">
            <a:off x="325207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4" name="Teardrop 3"/>
          <p:cNvSpPr/>
          <p:nvPr/>
        </p:nvSpPr>
        <p:spPr>
          <a:xfrm rot="5400000" flipH="1" flipV="1">
            <a:off x="388398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5" name="Teardrop 3"/>
          <p:cNvSpPr/>
          <p:nvPr/>
        </p:nvSpPr>
        <p:spPr>
          <a:xfrm rot="5400000" flipH="1" flipV="1">
            <a:off x="577969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6" name="Teardrop 3"/>
          <p:cNvSpPr/>
          <p:nvPr/>
        </p:nvSpPr>
        <p:spPr>
          <a:xfrm rot="5400000" flipH="1" flipV="1">
            <a:off x="514779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7" name="Teardrop 3"/>
          <p:cNvSpPr/>
          <p:nvPr/>
        </p:nvSpPr>
        <p:spPr>
          <a:xfrm rot="5400000" flipH="1" flipV="1">
            <a:off x="7043507"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8" name="Teardrop 3"/>
          <p:cNvSpPr/>
          <p:nvPr/>
        </p:nvSpPr>
        <p:spPr>
          <a:xfrm rot="5400000" flipH="1" flipV="1">
            <a:off x="641160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69" name="Teardrop 3"/>
          <p:cNvSpPr/>
          <p:nvPr/>
        </p:nvSpPr>
        <p:spPr>
          <a:xfrm rot="5400000" flipH="1" flipV="1">
            <a:off x="8307316"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0" name="Teardrop 3"/>
          <p:cNvSpPr/>
          <p:nvPr/>
        </p:nvSpPr>
        <p:spPr>
          <a:xfrm rot="5400000" flipH="1" flipV="1">
            <a:off x="767541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1" name="Teardrop 3"/>
          <p:cNvSpPr/>
          <p:nvPr/>
        </p:nvSpPr>
        <p:spPr>
          <a:xfrm rot="5400000" flipH="1" flipV="1">
            <a:off x="92552" y="2935938"/>
            <a:ext cx="459486" cy="459486"/>
          </a:xfrm>
          <a:custGeom>
            <a:avLst/>
            <a:gdLst/>
            <a:ahLst/>
            <a:cxnLst/>
            <a:rect l="l" t="t" r="r" b="b"/>
            <a:pathLst>
              <a:path w="3699724" h="3699725">
                <a:moveTo>
                  <a:pt x="1619273" y="1327910"/>
                </a:moveTo>
                <a:cubicBezTo>
                  <a:pt x="1539798" y="1250266"/>
                  <a:pt x="1508187" y="1104450"/>
                  <a:pt x="1510397" y="989239"/>
                </a:cubicBezTo>
                <a:cubicBezTo>
                  <a:pt x="1510398" y="687181"/>
                  <a:pt x="1265529" y="442312"/>
                  <a:pt x="963471" y="442313"/>
                </a:cubicBezTo>
                <a:cubicBezTo>
                  <a:pt x="819078" y="442312"/>
                  <a:pt x="687752" y="498269"/>
                  <a:pt x="591059" y="590790"/>
                </a:cubicBezTo>
                <a:lnTo>
                  <a:pt x="1445896" y="1445628"/>
                </a:lnTo>
                <a:cubicBezTo>
                  <a:pt x="1497333" y="1394206"/>
                  <a:pt x="1556141" y="1354647"/>
                  <a:pt x="1619273" y="1327910"/>
                </a:cubicBezTo>
                <a:close/>
                <a:moveTo>
                  <a:pt x="1327906" y="1619277"/>
                </a:moveTo>
                <a:cubicBezTo>
                  <a:pt x="1354643" y="1556145"/>
                  <a:pt x="1394202" y="1497337"/>
                  <a:pt x="1445624" y="1445900"/>
                </a:cubicBezTo>
                <a:lnTo>
                  <a:pt x="590784" y="591062"/>
                </a:lnTo>
                <a:cubicBezTo>
                  <a:pt x="498263" y="687756"/>
                  <a:pt x="442308" y="819081"/>
                  <a:pt x="442308" y="963474"/>
                </a:cubicBezTo>
                <a:cubicBezTo>
                  <a:pt x="442308" y="1265532"/>
                  <a:pt x="687175" y="1510401"/>
                  <a:pt x="989234" y="1510401"/>
                </a:cubicBezTo>
                <a:cubicBezTo>
                  <a:pt x="1104445" y="1508191"/>
                  <a:pt x="1250262" y="1539802"/>
                  <a:pt x="1327906" y="1619277"/>
                </a:cubicBezTo>
                <a:close/>
                <a:moveTo>
                  <a:pt x="1276350" y="2033081"/>
                </a:moveTo>
                <a:cubicBezTo>
                  <a:pt x="1285057" y="2022843"/>
                  <a:pt x="1293143" y="2011498"/>
                  <a:pt x="1300657" y="1998947"/>
                </a:cubicBezTo>
                <a:cubicBezTo>
                  <a:pt x="1272796" y="1900893"/>
                  <a:pt x="1272313" y="1796942"/>
                  <a:pt x="1299372" y="1698816"/>
                </a:cubicBezTo>
                <a:cubicBezTo>
                  <a:pt x="1239239" y="1600065"/>
                  <a:pt x="1142748" y="1577177"/>
                  <a:pt x="985834" y="1580187"/>
                </a:cubicBezTo>
                <a:cubicBezTo>
                  <a:pt x="786506" y="1580187"/>
                  <a:pt x="609333" y="1485334"/>
                  <a:pt x="498888" y="1336851"/>
                </a:cubicBezTo>
                <a:cubicBezTo>
                  <a:pt x="399199" y="1355025"/>
                  <a:pt x="304862" y="1404283"/>
                  <a:pt x="227800" y="1481345"/>
                </a:cubicBezTo>
                <a:cubicBezTo>
                  <a:pt x="125698" y="1583447"/>
                  <a:pt x="72404" y="1715874"/>
                  <a:pt x="69454" y="1849669"/>
                </a:cubicBezTo>
                <a:lnTo>
                  <a:pt x="583761" y="1849669"/>
                </a:lnTo>
                <a:lnTo>
                  <a:pt x="583765" y="1850056"/>
                </a:lnTo>
                <a:lnTo>
                  <a:pt x="69453" y="1850056"/>
                </a:lnTo>
                <a:cubicBezTo>
                  <a:pt x="72403" y="1983852"/>
                  <a:pt x="125698" y="2116279"/>
                  <a:pt x="227799" y="2218380"/>
                </a:cubicBezTo>
                <a:cubicBezTo>
                  <a:pt x="304828" y="2295410"/>
                  <a:pt x="399119" y="2344659"/>
                  <a:pt x="498762" y="2363033"/>
                </a:cubicBezTo>
                <a:cubicBezTo>
                  <a:pt x="609207" y="2214464"/>
                  <a:pt x="786436" y="2119544"/>
                  <a:pt x="985834" y="2119544"/>
                </a:cubicBezTo>
                <a:cubicBezTo>
                  <a:pt x="1124065" y="2122196"/>
                  <a:pt x="1215404" y="2104750"/>
                  <a:pt x="1276350" y="2033081"/>
                </a:cubicBezTo>
                <a:close/>
                <a:moveTo>
                  <a:pt x="2033078" y="1276353"/>
                </a:moveTo>
                <a:cubicBezTo>
                  <a:pt x="2104746" y="1215407"/>
                  <a:pt x="2122193" y="1124068"/>
                  <a:pt x="2119541" y="985837"/>
                </a:cubicBezTo>
                <a:cubicBezTo>
                  <a:pt x="2119541" y="786437"/>
                  <a:pt x="2214463" y="609207"/>
                  <a:pt x="2363033" y="498763"/>
                </a:cubicBezTo>
                <a:cubicBezTo>
                  <a:pt x="2344659" y="399120"/>
                  <a:pt x="2295410" y="304828"/>
                  <a:pt x="2218380" y="227799"/>
                </a:cubicBezTo>
                <a:cubicBezTo>
                  <a:pt x="2116279" y="125698"/>
                  <a:pt x="1983852" y="72403"/>
                  <a:pt x="1850056" y="69453"/>
                </a:cubicBezTo>
                <a:lnTo>
                  <a:pt x="1850055" y="583765"/>
                </a:lnTo>
                <a:lnTo>
                  <a:pt x="1849669" y="583761"/>
                </a:lnTo>
                <a:lnTo>
                  <a:pt x="1849669" y="69454"/>
                </a:lnTo>
                <a:cubicBezTo>
                  <a:pt x="1715874" y="72405"/>
                  <a:pt x="1583446" y="125699"/>
                  <a:pt x="1481345" y="227800"/>
                </a:cubicBezTo>
                <a:cubicBezTo>
                  <a:pt x="1404281" y="304864"/>
                  <a:pt x="1355022" y="399204"/>
                  <a:pt x="1336849" y="498895"/>
                </a:cubicBezTo>
                <a:cubicBezTo>
                  <a:pt x="1485331" y="609340"/>
                  <a:pt x="1580182" y="786513"/>
                  <a:pt x="1580182" y="985839"/>
                </a:cubicBezTo>
                <a:cubicBezTo>
                  <a:pt x="1577172" y="1142752"/>
                  <a:pt x="1600060" y="1239243"/>
                  <a:pt x="1698811" y="1299376"/>
                </a:cubicBezTo>
                <a:cubicBezTo>
                  <a:pt x="1796937" y="1272317"/>
                  <a:pt x="1900888" y="1272800"/>
                  <a:pt x="1998943" y="1300661"/>
                </a:cubicBezTo>
                <a:cubicBezTo>
                  <a:pt x="2011494" y="1293147"/>
                  <a:pt x="2022839" y="1285060"/>
                  <a:pt x="2033078" y="1276353"/>
                </a:cubicBezTo>
                <a:close/>
                <a:moveTo>
                  <a:pt x="1445628" y="2253827"/>
                </a:moveTo>
                <a:cubicBezTo>
                  <a:pt x="1394179" y="2202371"/>
                  <a:pt x="1354607" y="2143534"/>
                  <a:pt x="1328220" y="2080145"/>
                </a:cubicBezTo>
                <a:cubicBezTo>
                  <a:pt x="1250650" y="2159845"/>
                  <a:pt x="1104599" y="2191543"/>
                  <a:pt x="989234" y="2189330"/>
                </a:cubicBezTo>
                <a:cubicBezTo>
                  <a:pt x="687176" y="2189329"/>
                  <a:pt x="442308" y="2434198"/>
                  <a:pt x="442308" y="2736256"/>
                </a:cubicBezTo>
                <a:cubicBezTo>
                  <a:pt x="442308" y="2880649"/>
                  <a:pt x="498263" y="3011974"/>
                  <a:pt x="590785" y="3108668"/>
                </a:cubicBezTo>
                <a:close/>
                <a:moveTo>
                  <a:pt x="2253823" y="1445631"/>
                </a:moveTo>
                <a:lnTo>
                  <a:pt x="3108665" y="590788"/>
                </a:lnTo>
                <a:cubicBezTo>
                  <a:pt x="3011971" y="498266"/>
                  <a:pt x="2880646" y="442311"/>
                  <a:pt x="2736253" y="442311"/>
                </a:cubicBezTo>
                <a:cubicBezTo>
                  <a:pt x="2434195" y="442311"/>
                  <a:pt x="2189326" y="687179"/>
                  <a:pt x="2189327" y="989237"/>
                </a:cubicBezTo>
                <a:cubicBezTo>
                  <a:pt x="2191540" y="1104602"/>
                  <a:pt x="2159841" y="1250654"/>
                  <a:pt x="2080141" y="1328224"/>
                </a:cubicBezTo>
                <a:cubicBezTo>
                  <a:pt x="2143530" y="1354611"/>
                  <a:pt x="2202368" y="1394182"/>
                  <a:pt x="2253823" y="1445631"/>
                </a:cubicBezTo>
                <a:close/>
                <a:moveTo>
                  <a:pt x="2210921" y="2210652"/>
                </a:moveTo>
                <a:cubicBezTo>
                  <a:pt x="2410093" y="2011361"/>
                  <a:pt x="2410093" y="1688371"/>
                  <a:pt x="2210920" y="1489079"/>
                </a:cubicBezTo>
                <a:lnTo>
                  <a:pt x="2161236" y="1538763"/>
                </a:lnTo>
                <a:lnTo>
                  <a:pt x="2161096" y="1538632"/>
                </a:lnTo>
                <a:cubicBezTo>
                  <a:pt x="2161051" y="1538585"/>
                  <a:pt x="2161005" y="1538541"/>
                  <a:pt x="2160964" y="1538490"/>
                </a:cubicBezTo>
                <a:lnTo>
                  <a:pt x="2210648" y="1488807"/>
                </a:lnTo>
                <a:cubicBezTo>
                  <a:pt x="2011356" y="1289635"/>
                  <a:pt x="1688367" y="1289636"/>
                  <a:pt x="1489076" y="1488807"/>
                </a:cubicBezTo>
                <a:lnTo>
                  <a:pt x="1538760" y="1538491"/>
                </a:lnTo>
                <a:cubicBezTo>
                  <a:pt x="1538719" y="1538541"/>
                  <a:pt x="1538673" y="1538585"/>
                  <a:pt x="1538628" y="1538631"/>
                </a:cubicBezTo>
                <a:cubicBezTo>
                  <a:pt x="1538582" y="1538676"/>
                  <a:pt x="1538537" y="1538722"/>
                  <a:pt x="1538487" y="1538763"/>
                </a:cubicBezTo>
                <a:lnTo>
                  <a:pt x="1488803" y="1489080"/>
                </a:lnTo>
                <a:cubicBezTo>
                  <a:pt x="1289632" y="1688371"/>
                  <a:pt x="1289632" y="2011360"/>
                  <a:pt x="1488803" y="2210652"/>
                </a:cubicBezTo>
                <a:lnTo>
                  <a:pt x="1538488" y="2160967"/>
                </a:lnTo>
                <a:cubicBezTo>
                  <a:pt x="1538538" y="2161008"/>
                  <a:pt x="1538582" y="2161054"/>
                  <a:pt x="1538629" y="2161099"/>
                </a:cubicBezTo>
                <a:lnTo>
                  <a:pt x="1538760" y="2161239"/>
                </a:lnTo>
                <a:lnTo>
                  <a:pt x="1489075" y="2210924"/>
                </a:lnTo>
                <a:cubicBezTo>
                  <a:pt x="1688367" y="2410097"/>
                  <a:pt x="2011356" y="2410097"/>
                  <a:pt x="2210648" y="2210925"/>
                </a:cubicBezTo>
                <a:lnTo>
                  <a:pt x="2160963" y="2161240"/>
                </a:lnTo>
                <a:cubicBezTo>
                  <a:pt x="2161005" y="2161190"/>
                  <a:pt x="2161050" y="2161145"/>
                  <a:pt x="2161095" y="2161099"/>
                </a:cubicBezTo>
                <a:lnTo>
                  <a:pt x="2161236" y="2160967"/>
                </a:lnTo>
                <a:close/>
                <a:moveTo>
                  <a:pt x="1350206" y="3097227"/>
                </a:moveTo>
                <a:cubicBezTo>
                  <a:pt x="1449181" y="2998253"/>
                  <a:pt x="1510398" y="2861521"/>
                  <a:pt x="1510397" y="2710492"/>
                </a:cubicBezTo>
                <a:cubicBezTo>
                  <a:pt x="1508185" y="2595128"/>
                  <a:pt x="1539883" y="2449078"/>
                  <a:pt x="1619582" y="2371508"/>
                </a:cubicBezTo>
                <a:cubicBezTo>
                  <a:pt x="1556193" y="2345120"/>
                  <a:pt x="1497356" y="2305548"/>
                  <a:pt x="1445900" y="2254099"/>
                </a:cubicBezTo>
                <a:lnTo>
                  <a:pt x="591059" y="3108941"/>
                </a:lnTo>
                <a:cubicBezTo>
                  <a:pt x="687753" y="3201462"/>
                  <a:pt x="819078" y="3257418"/>
                  <a:pt x="963471" y="3257418"/>
                </a:cubicBezTo>
                <a:cubicBezTo>
                  <a:pt x="1114500" y="3257418"/>
                  <a:pt x="1251232" y="3196201"/>
                  <a:pt x="1350206" y="3097227"/>
                </a:cubicBezTo>
                <a:close/>
                <a:moveTo>
                  <a:pt x="3097224" y="1350209"/>
                </a:moveTo>
                <a:cubicBezTo>
                  <a:pt x="3196198" y="1251235"/>
                  <a:pt x="3257415" y="1114503"/>
                  <a:pt x="3257415" y="963474"/>
                </a:cubicBezTo>
                <a:cubicBezTo>
                  <a:pt x="3257415" y="819081"/>
                  <a:pt x="3201459" y="687756"/>
                  <a:pt x="3108938" y="591062"/>
                </a:cubicBezTo>
                <a:lnTo>
                  <a:pt x="2254096" y="1445904"/>
                </a:lnTo>
                <a:cubicBezTo>
                  <a:pt x="2305545" y="1497359"/>
                  <a:pt x="2345117" y="1556196"/>
                  <a:pt x="2371504" y="1619586"/>
                </a:cubicBezTo>
                <a:cubicBezTo>
                  <a:pt x="2449074" y="1539886"/>
                  <a:pt x="2595125" y="1508188"/>
                  <a:pt x="2710489" y="1510400"/>
                </a:cubicBezTo>
                <a:cubicBezTo>
                  <a:pt x="2861518" y="1510401"/>
                  <a:pt x="2998250" y="1449184"/>
                  <a:pt x="3097224" y="1350209"/>
                </a:cubicBezTo>
                <a:close/>
                <a:moveTo>
                  <a:pt x="2218380" y="3471925"/>
                </a:moveTo>
                <a:cubicBezTo>
                  <a:pt x="2295441" y="3394863"/>
                  <a:pt x="2344700" y="3300526"/>
                  <a:pt x="2362874" y="3200838"/>
                </a:cubicBezTo>
                <a:cubicBezTo>
                  <a:pt x="2214392" y="3090392"/>
                  <a:pt x="2119540" y="2913220"/>
                  <a:pt x="2119540" y="2713893"/>
                </a:cubicBezTo>
                <a:cubicBezTo>
                  <a:pt x="2122550" y="2556979"/>
                  <a:pt x="2099662" y="2460490"/>
                  <a:pt x="2000913" y="2400356"/>
                </a:cubicBezTo>
                <a:cubicBezTo>
                  <a:pt x="1902786" y="2427415"/>
                  <a:pt x="1798834" y="2426932"/>
                  <a:pt x="1700778" y="2399071"/>
                </a:cubicBezTo>
                <a:cubicBezTo>
                  <a:pt x="1600372" y="2459185"/>
                  <a:pt x="1577152" y="2555917"/>
                  <a:pt x="1580182" y="2713892"/>
                </a:cubicBezTo>
                <a:cubicBezTo>
                  <a:pt x="1580183" y="2883675"/>
                  <a:pt x="1511364" y="3037385"/>
                  <a:pt x="1400099" y="3148650"/>
                </a:cubicBezTo>
                <a:lnTo>
                  <a:pt x="1336693" y="3200965"/>
                </a:lnTo>
                <a:cubicBezTo>
                  <a:pt x="1355067" y="3300607"/>
                  <a:pt x="1404316" y="3394897"/>
                  <a:pt x="1481344" y="3471926"/>
                </a:cubicBezTo>
                <a:cubicBezTo>
                  <a:pt x="1583446" y="3574027"/>
                  <a:pt x="1715873" y="3627322"/>
                  <a:pt x="1849669" y="3630272"/>
                </a:cubicBezTo>
                <a:lnTo>
                  <a:pt x="1849669" y="3115960"/>
                </a:lnTo>
                <a:lnTo>
                  <a:pt x="1850055" y="3115964"/>
                </a:lnTo>
                <a:lnTo>
                  <a:pt x="1850055" y="3630271"/>
                </a:lnTo>
                <a:cubicBezTo>
                  <a:pt x="1983851" y="3627320"/>
                  <a:pt x="2116278" y="3574026"/>
                  <a:pt x="2218380" y="3471925"/>
                </a:cubicBezTo>
                <a:close/>
                <a:moveTo>
                  <a:pt x="3471925" y="2218380"/>
                </a:moveTo>
                <a:cubicBezTo>
                  <a:pt x="3574026" y="2116278"/>
                  <a:pt x="3627320" y="1983851"/>
                  <a:pt x="3630271" y="1850056"/>
                </a:cubicBezTo>
                <a:lnTo>
                  <a:pt x="3115964" y="1850056"/>
                </a:lnTo>
                <a:lnTo>
                  <a:pt x="3115960" y="1849669"/>
                </a:lnTo>
                <a:lnTo>
                  <a:pt x="3630272" y="1849669"/>
                </a:lnTo>
                <a:cubicBezTo>
                  <a:pt x="3627322" y="1715873"/>
                  <a:pt x="3574027" y="1583446"/>
                  <a:pt x="3471926" y="1481345"/>
                </a:cubicBezTo>
                <a:cubicBezTo>
                  <a:pt x="3394897" y="1404316"/>
                  <a:pt x="3300607" y="1355067"/>
                  <a:pt x="3200965" y="1336693"/>
                </a:cubicBezTo>
                <a:cubicBezTo>
                  <a:pt x="3186174" y="1359992"/>
                  <a:pt x="3168056" y="1380693"/>
                  <a:pt x="3148647" y="1400102"/>
                </a:cubicBezTo>
                <a:cubicBezTo>
                  <a:pt x="3037382" y="1511367"/>
                  <a:pt x="2883672" y="1580186"/>
                  <a:pt x="2713889" y="1580185"/>
                </a:cubicBezTo>
                <a:cubicBezTo>
                  <a:pt x="2555913" y="1577155"/>
                  <a:pt x="2459181" y="1600375"/>
                  <a:pt x="2399067" y="1700783"/>
                </a:cubicBezTo>
                <a:cubicBezTo>
                  <a:pt x="2426929" y="1798838"/>
                  <a:pt x="2427411" y="1902791"/>
                  <a:pt x="2400352" y="2000918"/>
                </a:cubicBezTo>
                <a:cubicBezTo>
                  <a:pt x="2460486" y="2099667"/>
                  <a:pt x="2556976" y="2122555"/>
                  <a:pt x="2713888" y="2119545"/>
                </a:cubicBezTo>
                <a:cubicBezTo>
                  <a:pt x="2913213" y="2119545"/>
                  <a:pt x="3090385" y="2214395"/>
                  <a:pt x="3200830" y="2362876"/>
                </a:cubicBezTo>
                <a:cubicBezTo>
                  <a:pt x="3300521" y="2344703"/>
                  <a:pt x="3394861" y="2295444"/>
                  <a:pt x="3471925" y="2218380"/>
                </a:cubicBezTo>
                <a:close/>
                <a:moveTo>
                  <a:pt x="3108937" y="3108668"/>
                </a:moveTo>
                <a:cubicBezTo>
                  <a:pt x="3201458" y="3011974"/>
                  <a:pt x="3257415" y="2880649"/>
                  <a:pt x="3257414" y="2736256"/>
                </a:cubicBezTo>
                <a:cubicBezTo>
                  <a:pt x="3257415" y="2434198"/>
                  <a:pt x="3012546" y="2189329"/>
                  <a:pt x="2710488" y="2189330"/>
                </a:cubicBezTo>
                <a:cubicBezTo>
                  <a:pt x="2595278" y="2191540"/>
                  <a:pt x="2449463" y="2159929"/>
                  <a:pt x="2371818" y="2080456"/>
                </a:cubicBezTo>
                <a:cubicBezTo>
                  <a:pt x="2345082" y="2143588"/>
                  <a:pt x="2305522" y="2202395"/>
                  <a:pt x="2254101" y="2253832"/>
                </a:cubicBezTo>
                <a:close/>
                <a:moveTo>
                  <a:pt x="3108664" y="3108942"/>
                </a:moveTo>
                <a:lnTo>
                  <a:pt x="2253828" y="2254105"/>
                </a:lnTo>
                <a:cubicBezTo>
                  <a:pt x="2202391" y="2305526"/>
                  <a:pt x="2143583" y="2345086"/>
                  <a:pt x="2080451" y="2371822"/>
                </a:cubicBezTo>
                <a:cubicBezTo>
                  <a:pt x="2159925" y="2449467"/>
                  <a:pt x="2191536" y="2595283"/>
                  <a:pt x="2189326" y="2710493"/>
                </a:cubicBezTo>
                <a:cubicBezTo>
                  <a:pt x="2189325" y="3012551"/>
                  <a:pt x="2434195" y="3257419"/>
                  <a:pt x="2736252" y="3257419"/>
                </a:cubicBezTo>
                <a:cubicBezTo>
                  <a:pt x="2880646" y="3257419"/>
                  <a:pt x="3011971" y="3201464"/>
                  <a:pt x="3108664" y="3108942"/>
                </a:cubicBezTo>
                <a:close/>
                <a:moveTo>
                  <a:pt x="3157911" y="3157916"/>
                </a:moveTo>
                <a:cubicBezTo>
                  <a:pt x="3048404" y="3264084"/>
                  <a:pt x="2898943" y="3328734"/>
                  <a:pt x="2734381" y="3328734"/>
                </a:cubicBezTo>
                <a:cubicBezTo>
                  <a:pt x="2622038" y="3328734"/>
                  <a:pt x="2516732" y="3298603"/>
                  <a:pt x="2427424" y="3243706"/>
                </a:cubicBezTo>
                <a:cubicBezTo>
                  <a:pt x="2402826" y="3345640"/>
                  <a:pt x="2349644" y="3441515"/>
                  <a:pt x="2270129" y="3521030"/>
                </a:cubicBezTo>
                <a:cubicBezTo>
                  <a:pt x="2153768" y="3637392"/>
                  <a:pt x="2002368" y="3697364"/>
                  <a:pt x="1849862" y="3699724"/>
                </a:cubicBezTo>
                <a:lnTo>
                  <a:pt x="1849862" y="3699725"/>
                </a:lnTo>
                <a:cubicBezTo>
                  <a:pt x="1697356" y="3697364"/>
                  <a:pt x="1545956" y="3637392"/>
                  <a:pt x="1429594" y="3521030"/>
                </a:cubicBezTo>
                <a:cubicBezTo>
                  <a:pt x="1350121" y="3441556"/>
                  <a:pt x="1296952" y="3345738"/>
                  <a:pt x="1271854" y="3243947"/>
                </a:cubicBezTo>
                <a:cubicBezTo>
                  <a:pt x="1182651" y="3298700"/>
                  <a:pt x="1077504" y="3328733"/>
                  <a:pt x="965342" y="3328733"/>
                </a:cubicBezTo>
                <a:cubicBezTo>
                  <a:pt x="800782" y="3328733"/>
                  <a:pt x="651319" y="3264084"/>
                  <a:pt x="541812" y="3157915"/>
                </a:cubicBezTo>
                <a:lnTo>
                  <a:pt x="541811" y="3157915"/>
                </a:lnTo>
                <a:cubicBezTo>
                  <a:pt x="435643" y="3048408"/>
                  <a:pt x="370993" y="2898946"/>
                  <a:pt x="370994" y="2734385"/>
                </a:cubicBezTo>
                <a:cubicBezTo>
                  <a:pt x="370994" y="2622223"/>
                  <a:pt x="401028" y="2517075"/>
                  <a:pt x="455781" y="2427871"/>
                </a:cubicBezTo>
                <a:cubicBezTo>
                  <a:pt x="353989" y="2402773"/>
                  <a:pt x="258170" y="2349604"/>
                  <a:pt x="178695" y="2270131"/>
                </a:cubicBezTo>
                <a:cubicBezTo>
                  <a:pt x="62332" y="2153769"/>
                  <a:pt x="2361" y="2002368"/>
                  <a:pt x="0" y="1849863"/>
                </a:cubicBezTo>
                <a:lnTo>
                  <a:pt x="1" y="1849862"/>
                </a:lnTo>
                <a:cubicBezTo>
                  <a:pt x="2361" y="1697357"/>
                  <a:pt x="62333" y="1545957"/>
                  <a:pt x="178695" y="1429596"/>
                </a:cubicBezTo>
                <a:cubicBezTo>
                  <a:pt x="258210" y="1350080"/>
                  <a:pt x="354086" y="1296898"/>
                  <a:pt x="456020" y="1272300"/>
                </a:cubicBezTo>
                <a:cubicBezTo>
                  <a:pt x="401124" y="1182994"/>
                  <a:pt x="370993" y="1077688"/>
                  <a:pt x="370993" y="965346"/>
                </a:cubicBezTo>
                <a:cubicBezTo>
                  <a:pt x="370993" y="800784"/>
                  <a:pt x="435643" y="651322"/>
                  <a:pt x="541811" y="541816"/>
                </a:cubicBezTo>
                <a:lnTo>
                  <a:pt x="541812" y="541815"/>
                </a:lnTo>
                <a:cubicBezTo>
                  <a:pt x="651319" y="435646"/>
                  <a:pt x="800781" y="370998"/>
                  <a:pt x="965341" y="370998"/>
                </a:cubicBezTo>
                <a:cubicBezTo>
                  <a:pt x="1077684" y="370998"/>
                  <a:pt x="1182991" y="401129"/>
                  <a:pt x="1272299" y="456026"/>
                </a:cubicBezTo>
                <a:cubicBezTo>
                  <a:pt x="1296896" y="354089"/>
                  <a:pt x="1350079" y="258211"/>
                  <a:pt x="1429596" y="178695"/>
                </a:cubicBezTo>
                <a:cubicBezTo>
                  <a:pt x="1545957" y="62333"/>
                  <a:pt x="1697356" y="2361"/>
                  <a:pt x="1849862" y="1"/>
                </a:cubicBezTo>
                <a:lnTo>
                  <a:pt x="1849863" y="0"/>
                </a:lnTo>
                <a:cubicBezTo>
                  <a:pt x="2002368" y="2361"/>
                  <a:pt x="2153768" y="62333"/>
                  <a:pt x="2270131" y="178695"/>
                </a:cubicBezTo>
                <a:cubicBezTo>
                  <a:pt x="2349605" y="258170"/>
                  <a:pt x="2402774" y="353990"/>
                  <a:pt x="2427871" y="455782"/>
                </a:cubicBezTo>
                <a:cubicBezTo>
                  <a:pt x="2517074" y="401030"/>
                  <a:pt x="2622221" y="370997"/>
                  <a:pt x="2734382" y="370997"/>
                </a:cubicBezTo>
                <a:cubicBezTo>
                  <a:pt x="2898943" y="370996"/>
                  <a:pt x="3048405" y="435646"/>
                  <a:pt x="3157912" y="541814"/>
                </a:cubicBezTo>
                <a:lnTo>
                  <a:pt x="3157912" y="541815"/>
                </a:lnTo>
                <a:cubicBezTo>
                  <a:pt x="3264081" y="651322"/>
                  <a:pt x="3328730" y="800785"/>
                  <a:pt x="3328730" y="965345"/>
                </a:cubicBezTo>
                <a:cubicBezTo>
                  <a:pt x="3328730" y="1077505"/>
                  <a:pt x="3298697" y="1182652"/>
                  <a:pt x="3243945" y="1271854"/>
                </a:cubicBezTo>
                <a:cubicBezTo>
                  <a:pt x="3345737" y="1296952"/>
                  <a:pt x="3441555" y="1350121"/>
                  <a:pt x="3521030" y="1429594"/>
                </a:cubicBezTo>
                <a:cubicBezTo>
                  <a:pt x="3637392" y="1545956"/>
                  <a:pt x="3697363" y="1697357"/>
                  <a:pt x="3699724" y="1849862"/>
                </a:cubicBezTo>
                <a:lnTo>
                  <a:pt x="3699724" y="1849862"/>
                </a:lnTo>
                <a:cubicBezTo>
                  <a:pt x="3697363" y="2002368"/>
                  <a:pt x="3637392" y="2153768"/>
                  <a:pt x="3521030" y="2270129"/>
                </a:cubicBezTo>
                <a:cubicBezTo>
                  <a:pt x="3441513" y="2349646"/>
                  <a:pt x="3345636" y="2402829"/>
                  <a:pt x="3243700" y="2427426"/>
                </a:cubicBezTo>
                <a:cubicBezTo>
                  <a:pt x="3298598" y="2516734"/>
                  <a:pt x="3328729" y="2622042"/>
                  <a:pt x="3328729" y="2734386"/>
                </a:cubicBezTo>
                <a:cubicBezTo>
                  <a:pt x="3328729" y="2898946"/>
                  <a:pt x="3264081" y="3048408"/>
                  <a:pt x="3157911" y="3157915"/>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2" name="Teardrop 3"/>
          <p:cNvSpPr/>
          <p:nvPr/>
        </p:nvSpPr>
        <p:spPr>
          <a:xfrm rot="5400000" flipH="1" flipV="1">
            <a:off x="8820002" y="3052452"/>
            <a:ext cx="446836" cy="201161"/>
          </a:xfrm>
          <a:custGeom>
            <a:avLst/>
            <a:gdLst/>
            <a:ahLst/>
            <a:cxnLst/>
            <a:rect l="l" t="t" r="r" b="b"/>
            <a:pathLst>
              <a:path w="595781" h="268215">
                <a:moveTo>
                  <a:pt x="230951" y="239431"/>
                </a:moveTo>
                <a:lnTo>
                  <a:pt x="89396" y="97876"/>
                </a:lnTo>
                <a:cubicBezTo>
                  <a:pt x="74075" y="113887"/>
                  <a:pt x="64809" y="135634"/>
                  <a:pt x="64809" y="159544"/>
                </a:cubicBezTo>
                <a:cubicBezTo>
                  <a:pt x="64809" y="209563"/>
                  <a:pt x="105358" y="250112"/>
                  <a:pt x="155376" y="250112"/>
                </a:cubicBezTo>
                <a:cubicBezTo>
                  <a:pt x="174455" y="249746"/>
                  <a:pt x="198601" y="254980"/>
                  <a:pt x="211458" y="268141"/>
                </a:cubicBezTo>
                <a:cubicBezTo>
                  <a:pt x="215886" y="257686"/>
                  <a:pt x="222436" y="247948"/>
                  <a:pt x="230951" y="239431"/>
                </a:cubicBezTo>
                <a:close/>
                <a:moveTo>
                  <a:pt x="259706" y="219892"/>
                </a:moveTo>
                <a:cubicBezTo>
                  <a:pt x="246546" y="207035"/>
                  <a:pt x="241311" y="182889"/>
                  <a:pt x="241677" y="163811"/>
                </a:cubicBezTo>
                <a:cubicBezTo>
                  <a:pt x="241677" y="113792"/>
                  <a:pt x="201129" y="73244"/>
                  <a:pt x="151110" y="73244"/>
                </a:cubicBezTo>
                <a:cubicBezTo>
                  <a:pt x="127200" y="73244"/>
                  <a:pt x="105453" y="82510"/>
                  <a:pt x="89441" y="97831"/>
                </a:cubicBezTo>
                <a:lnTo>
                  <a:pt x="230996" y="239386"/>
                </a:lnTo>
                <a:cubicBezTo>
                  <a:pt x="239514" y="230871"/>
                  <a:pt x="249252" y="224320"/>
                  <a:pt x="259706" y="219892"/>
                </a:cubicBezTo>
                <a:close/>
                <a:moveTo>
                  <a:pt x="382868" y="82592"/>
                </a:moveTo>
                <a:cubicBezTo>
                  <a:pt x="379825" y="66091"/>
                  <a:pt x="371670" y="50477"/>
                  <a:pt x="358914" y="37722"/>
                </a:cubicBezTo>
                <a:cubicBezTo>
                  <a:pt x="342007" y="20815"/>
                  <a:pt x="320078" y="11989"/>
                  <a:pt x="297922" y="11501"/>
                </a:cubicBezTo>
                <a:lnTo>
                  <a:pt x="297922" y="96667"/>
                </a:lnTo>
                <a:lnTo>
                  <a:pt x="297858" y="96667"/>
                </a:lnTo>
                <a:lnTo>
                  <a:pt x="297858" y="11501"/>
                </a:lnTo>
                <a:cubicBezTo>
                  <a:pt x="275703" y="11990"/>
                  <a:pt x="253774" y="20815"/>
                  <a:pt x="236866" y="37722"/>
                </a:cubicBezTo>
                <a:cubicBezTo>
                  <a:pt x="224105" y="50483"/>
                  <a:pt x="215948" y="66105"/>
                  <a:pt x="212939" y="82613"/>
                </a:cubicBezTo>
                <a:cubicBezTo>
                  <a:pt x="237527" y="100902"/>
                  <a:pt x="253233" y="130241"/>
                  <a:pt x="253233" y="163248"/>
                </a:cubicBezTo>
                <a:cubicBezTo>
                  <a:pt x="252735" y="189232"/>
                  <a:pt x="256525" y="205210"/>
                  <a:pt x="272877" y="215167"/>
                </a:cubicBezTo>
                <a:cubicBezTo>
                  <a:pt x="289126" y="210687"/>
                  <a:pt x="306340" y="210767"/>
                  <a:pt x="322577" y="215380"/>
                </a:cubicBezTo>
                <a:cubicBezTo>
                  <a:pt x="324655" y="214136"/>
                  <a:pt x="326534" y="212797"/>
                  <a:pt x="328229" y="211355"/>
                </a:cubicBezTo>
                <a:cubicBezTo>
                  <a:pt x="340097" y="201263"/>
                  <a:pt x="342986" y="186138"/>
                  <a:pt x="342547" y="163248"/>
                </a:cubicBezTo>
                <a:cubicBezTo>
                  <a:pt x="342547" y="130228"/>
                  <a:pt x="358265" y="100880"/>
                  <a:pt x="382868" y="82592"/>
                </a:cubicBezTo>
                <a:close/>
                <a:moveTo>
                  <a:pt x="506339" y="97830"/>
                </a:moveTo>
                <a:cubicBezTo>
                  <a:pt x="490327" y="82509"/>
                  <a:pt x="468581" y="73244"/>
                  <a:pt x="444670" y="73244"/>
                </a:cubicBezTo>
                <a:cubicBezTo>
                  <a:pt x="394652" y="73244"/>
                  <a:pt x="354103" y="113792"/>
                  <a:pt x="354103" y="163811"/>
                </a:cubicBezTo>
                <a:cubicBezTo>
                  <a:pt x="354470" y="182914"/>
                  <a:pt x="349220" y="207099"/>
                  <a:pt x="336023" y="219944"/>
                </a:cubicBezTo>
                <a:cubicBezTo>
                  <a:pt x="346519" y="224314"/>
                  <a:pt x="356263" y="230867"/>
                  <a:pt x="364783" y="239386"/>
                </a:cubicBezTo>
                <a:close/>
                <a:moveTo>
                  <a:pt x="530971" y="159544"/>
                </a:moveTo>
                <a:cubicBezTo>
                  <a:pt x="530971" y="135634"/>
                  <a:pt x="521705" y="113887"/>
                  <a:pt x="506384" y="97876"/>
                </a:cubicBezTo>
                <a:lnTo>
                  <a:pt x="364828" y="239431"/>
                </a:lnTo>
                <a:cubicBezTo>
                  <a:pt x="373348" y="247952"/>
                  <a:pt x="379901" y="257695"/>
                  <a:pt x="384270" y="268192"/>
                </a:cubicBezTo>
                <a:cubicBezTo>
                  <a:pt x="397115" y="254994"/>
                  <a:pt x="421300" y="249745"/>
                  <a:pt x="440404" y="250111"/>
                </a:cubicBezTo>
                <a:cubicBezTo>
                  <a:pt x="465413" y="250112"/>
                  <a:pt x="488055" y="239974"/>
                  <a:pt x="504444" y="223585"/>
                </a:cubicBezTo>
                <a:cubicBezTo>
                  <a:pt x="520834" y="207196"/>
                  <a:pt x="530971" y="184554"/>
                  <a:pt x="530971" y="159544"/>
                </a:cubicBezTo>
                <a:close/>
                <a:moveTo>
                  <a:pt x="595781" y="268215"/>
                </a:moveTo>
                <a:lnTo>
                  <a:pt x="581969" y="268215"/>
                </a:lnTo>
                <a:cubicBezTo>
                  <a:pt x="578743" y="259654"/>
                  <a:pt x="573266" y="252074"/>
                  <a:pt x="566492" y="245300"/>
                </a:cubicBezTo>
                <a:cubicBezTo>
                  <a:pt x="553737" y="232545"/>
                  <a:pt x="538123" y="224389"/>
                  <a:pt x="521623" y="221347"/>
                </a:cubicBezTo>
                <a:cubicBezTo>
                  <a:pt x="519174" y="225205"/>
                  <a:pt x="516174" y="228633"/>
                  <a:pt x="512960" y="231847"/>
                </a:cubicBezTo>
                <a:cubicBezTo>
                  <a:pt x="494535" y="250272"/>
                  <a:pt x="469082" y="261667"/>
                  <a:pt x="440967" y="261667"/>
                </a:cubicBezTo>
                <a:cubicBezTo>
                  <a:pt x="425629" y="261373"/>
                  <a:pt x="413777" y="262574"/>
                  <a:pt x="405186" y="268215"/>
                </a:cubicBezTo>
                <a:lnTo>
                  <a:pt x="372038" y="268215"/>
                </a:lnTo>
                <a:cubicBezTo>
                  <a:pt x="369178" y="260078"/>
                  <a:pt x="364042" y="252948"/>
                  <a:pt x="357679" y="246581"/>
                </a:cubicBezTo>
                <a:lnTo>
                  <a:pt x="349451" y="254808"/>
                </a:lnTo>
                <a:lnTo>
                  <a:pt x="349428" y="254786"/>
                </a:lnTo>
                <a:cubicBezTo>
                  <a:pt x="349421" y="254779"/>
                  <a:pt x="349413" y="254771"/>
                  <a:pt x="349406" y="254763"/>
                </a:cubicBezTo>
                <a:lnTo>
                  <a:pt x="357634" y="246536"/>
                </a:lnTo>
                <a:cubicBezTo>
                  <a:pt x="324632" y="213554"/>
                  <a:pt x="271148" y="213554"/>
                  <a:pt x="238147" y="246536"/>
                </a:cubicBezTo>
                <a:lnTo>
                  <a:pt x="246374" y="254763"/>
                </a:lnTo>
                <a:cubicBezTo>
                  <a:pt x="246367" y="254771"/>
                  <a:pt x="246360" y="254779"/>
                  <a:pt x="246352" y="254786"/>
                </a:cubicBezTo>
                <a:cubicBezTo>
                  <a:pt x="246345" y="254794"/>
                  <a:pt x="246337" y="254801"/>
                  <a:pt x="246329" y="254808"/>
                </a:cubicBezTo>
                <a:lnTo>
                  <a:pt x="238101" y="246581"/>
                </a:lnTo>
                <a:lnTo>
                  <a:pt x="223742" y="268215"/>
                </a:lnTo>
                <a:lnTo>
                  <a:pt x="190546" y="268215"/>
                </a:lnTo>
                <a:cubicBezTo>
                  <a:pt x="181970" y="262570"/>
                  <a:pt x="170130" y="261374"/>
                  <a:pt x="154813" y="261668"/>
                </a:cubicBezTo>
                <a:cubicBezTo>
                  <a:pt x="121806" y="261668"/>
                  <a:pt x="92467" y="245961"/>
                  <a:pt x="74179" y="221373"/>
                </a:cubicBezTo>
                <a:cubicBezTo>
                  <a:pt x="57671" y="224382"/>
                  <a:pt x="42049" y="232539"/>
                  <a:pt x="29288" y="245300"/>
                </a:cubicBezTo>
                <a:lnTo>
                  <a:pt x="13811" y="268215"/>
                </a:lnTo>
                <a:lnTo>
                  <a:pt x="0" y="268215"/>
                </a:lnTo>
                <a:cubicBezTo>
                  <a:pt x="4705" y="256723"/>
                  <a:pt x="11839" y="246048"/>
                  <a:pt x="21157" y="236731"/>
                </a:cubicBezTo>
                <a:cubicBezTo>
                  <a:pt x="34324" y="223564"/>
                  <a:pt x="50200" y="214757"/>
                  <a:pt x="67080" y="210684"/>
                </a:cubicBezTo>
                <a:cubicBezTo>
                  <a:pt x="57990" y="195895"/>
                  <a:pt x="53000" y="178457"/>
                  <a:pt x="53000" y="159854"/>
                </a:cubicBezTo>
                <a:cubicBezTo>
                  <a:pt x="53000" y="132604"/>
                  <a:pt x="63706" y="107854"/>
                  <a:pt x="81286" y="89721"/>
                </a:cubicBezTo>
                <a:cubicBezTo>
                  <a:pt x="99420" y="72140"/>
                  <a:pt x="124170" y="61435"/>
                  <a:pt x="151420" y="61435"/>
                </a:cubicBezTo>
                <a:cubicBezTo>
                  <a:pt x="170023" y="61435"/>
                  <a:pt x="187461" y="66424"/>
                  <a:pt x="202250" y="75515"/>
                </a:cubicBezTo>
                <a:cubicBezTo>
                  <a:pt x="206323" y="58635"/>
                  <a:pt x="215130" y="42758"/>
                  <a:pt x="228297" y="29591"/>
                </a:cubicBezTo>
                <a:cubicBezTo>
                  <a:pt x="247566" y="10322"/>
                  <a:pt x="272636" y="391"/>
                  <a:pt x="297890" y="0"/>
                </a:cubicBezTo>
                <a:cubicBezTo>
                  <a:pt x="323144" y="391"/>
                  <a:pt x="348215" y="10322"/>
                  <a:pt x="367484" y="29591"/>
                </a:cubicBezTo>
                <a:cubicBezTo>
                  <a:pt x="380644" y="42751"/>
                  <a:pt x="389448" y="58618"/>
                  <a:pt x="393604" y="75474"/>
                </a:cubicBezTo>
                <a:cubicBezTo>
                  <a:pt x="408376" y="66408"/>
                  <a:pt x="425787" y="61434"/>
                  <a:pt x="444360" y="61434"/>
                </a:cubicBezTo>
                <a:cubicBezTo>
                  <a:pt x="471611" y="61434"/>
                  <a:pt x="496360" y="72140"/>
                  <a:pt x="514494" y="89721"/>
                </a:cubicBezTo>
                <a:cubicBezTo>
                  <a:pt x="532075" y="107854"/>
                  <a:pt x="542780" y="132604"/>
                  <a:pt x="542780" y="159854"/>
                </a:cubicBezTo>
                <a:cubicBezTo>
                  <a:pt x="542780" y="178427"/>
                  <a:pt x="537807" y="195839"/>
                  <a:pt x="528740" y="210610"/>
                </a:cubicBezTo>
                <a:cubicBezTo>
                  <a:pt x="545596" y="214766"/>
                  <a:pt x="561463" y="223570"/>
                  <a:pt x="574624" y="236731"/>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3" name="Oval 872"/>
          <p:cNvSpPr/>
          <p:nvPr/>
        </p:nvSpPr>
        <p:spPr>
          <a:xfrm>
            <a:off x="531499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4" name="Oval 873"/>
          <p:cNvSpPr/>
          <p:nvPr/>
        </p:nvSpPr>
        <p:spPr>
          <a:xfrm>
            <a:off x="25975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5" name="Oval 874"/>
          <p:cNvSpPr/>
          <p:nvPr/>
        </p:nvSpPr>
        <p:spPr>
          <a:xfrm>
            <a:off x="89165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6" name="Oval 875"/>
          <p:cNvSpPr/>
          <p:nvPr/>
        </p:nvSpPr>
        <p:spPr>
          <a:xfrm>
            <a:off x="152356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7" name="Oval 876"/>
          <p:cNvSpPr/>
          <p:nvPr/>
        </p:nvSpPr>
        <p:spPr>
          <a:xfrm>
            <a:off x="215546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8" name="Oval 877"/>
          <p:cNvSpPr/>
          <p:nvPr/>
        </p:nvSpPr>
        <p:spPr>
          <a:xfrm>
            <a:off x="278737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79" name="Oval 878"/>
          <p:cNvSpPr/>
          <p:nvPr/>
        </p:nvSpPr>
        <p:spPr>
          <a:xfrm>
            <a:off x="341927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0" name="Oval 879"/>
          <p:cNvSpPr/>
          <p:nvPr/>
        </p:nvSpPr>
        <p:spPr>
          <a:xfrm>
            <a:off x="405118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1" name="Oval 880"/>
          <p:cNvSpPr/>
          <p:nvPr/>
        </p:nvSpPr>
        <p:spPr>
          <a:xfrm>
            <a:off x="468308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2" name="Oval 881"/>
          <p:cNvSpPr/>
          <p:nvPr/>
        </p:nvSpPr>
        <p:spPr>
          <a:xfrm>
            <a:off x="657880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3" name="Oval 882"/>
          <p:cNvSpPr/>
          <p:nvPr/>
        </p:nvSpPr>
        <p:spPr>
          <a:xfrm>
            <a:off x="594689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4" name="Oval 883"/>
          <p:cNvSpPr/>
          <p:nvPr/>
        </p:nvSpPr>
        <p:spPr>
          <a:xfrm>
            <a:off x="7842610"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5" name="Oval 884"/>
          <p:cNvSpPr/>
          <p:nvPr/>
        </p:nvSpPr>
        <p:spPr>
          <a:xfrm>
            <a:off x="721070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6" name="Oval 885"/>
          <p:cNvSpPr/>
          <p:nvPr/>
        </p:nvSpPr>
        <p:spPr>
          <a:xfrm>
            <a:off x="8474515" y="3101528"/>
            <a:ext cx="127313" cy="127313"/>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7" name="Teardrop 3"/>
          <p:cNvSpPr/>
          <p:nvPr/>
        </p:nvSpPr>
        <p:spPr>
          <a:xfrm rot="5400000" flipH="1" flipV="1">
            <a:off x="4977107"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8" name="Teardrop 3"/>
          <p:cNvSpPr/>
          <p:nvPr/>
        </p:nvSpPr>
        <p:spPr>
          <a:xfrm rot="5400000" flipH="1" flipV="1">
            <a:off x="17179" y="3237193"/>
            <a:ext cx="174630" cy="208987"/>
          </a:xfrm>
          <a:custGeom>
            <a:avLst/>
            <a:gdLst/>
            <a:ahLst/>
            <a:cxnLst/>
            <a:rect l="l" t="t" r="r" b="b"/>
            <a:pathLst>
              <a:path w="232840" h="278649">
                <a:moveTo>
                  <a:pt x="232840" y="8776"/>
                </a:moveTo>
                <a:cubicBezTo>
                  <a:pt x="232449" y="34030"/>
                  <a:pt x="222519" y="59101"/>
                  <a:pt x="203250" y="78369"/>
                </a:cubicBezTo>
                <a:cubicBezTo>
                  <a:pt x="190082" y="91537"/>
                  <a:pt x="174206" y="100343"/>
                  <a:pt x="157326" y="104416"/>
                </a:cubicBezTo>
                <a:cubicBezTo>
                  <a:pt x="166417" y="119205"/>
                  <a:pt x="171406" y="136643"/>
                  <a:pt x="171406" y="155247"/>
                </a:cubicBezTo>
                <a:cubicBezTo>
                  <a:pt x="171406" y="182497"/>
                  <a:pt x="160701" y="207247"/>
                  <a:pt x="143120" y="225380"/>
                </a:cubicBezTo>
                <a:cubicBezTo>
                  <a:pt x="124986" y="242961"/>
                  <a:pt x="100237" y="253667"/>
                  <a:pt x="72986" y="253667"/>
                </a:cubicBezTo>
                <a:cubicBezTo>
                  <a:pt x="54383" y="253667"/>
                  <a:pt x="36945" y="248677"/>
                  <a:pt x="22156" y="239586"/>
                </a:cubicBezTo>
                <a:lnTo>
                  <a:pt x="0" y="278649"/>
                </a:lnTo>
                <a:lnTo>
                  <a:pt x="0" y="260595"/>
                </a:lnTo>
                <a:cubicBezTo>
                  <a:pt x="5973" y="252057"/>
                  <a:pt x="9654" y="242433"/>
                  <a:pt x="11467" y="232488"/>
                </a:cubicBezTo>
                <a:lnTo>
                  <a:pt x="0" y="218900"/>
                </a:lnTo>
                <a:lnTo>
                  <a:pt x="0" y="201603"/>
                </a:lnTo>
                <a:cubicBezTo>
                  <a:pt x="14950" y="226291"/>
                  <a:pt x="42305" y="241857"/>
                  <a:pt x="73296" y="241857"/>
                </a:cubicBezTo>
                <a:cubicBezTo>
                  <a:pt x="97207" y="241857"/>
                  <a:pt x="118953" y="232592"/>
                  <a:pt x="134965" y="217271"/>
                </a:cubicBezTo>
                <a:lnTo>
                  <a:pt x="0" y="82306"/>
                </a:lnTo>
                <a:lnTo>
                  <a:pt x="0" y="82216"/>
                </a:lnTo>
                <a:lnTo>
                  <a:pt x="135010" y="217225"/>
                </a:lnTo>
                <a:cubicBezTo>
                  <a:pt x="150331" y="201213"/>
                  <a:pt x="159597" y="179467"/>
                  <a:pt x="159597" y="155556"/>
                </a:cubicBezTo>
                <a:cubicBezTo>
                  <a:pt x="159597" y="105538"/>
                  <a:pt x="119048" y="64989"/>
                  <a:pt x="69030" y="64989"/>
                </a:cubicBezTo>
                <a:cubicBezTo>
                  <a:pt x="49952" y="65355"/>
                  <a:pt x="25806" y="60121"/>
                  <a:pt x="12948" y="46961"/>
                </a:cubicBezTo>
                <a:lnTo>
                  <a:pt x="0" y="66032"/>
                </a:lnTo>
                <a:lnTo>
                  <a:pt x="0" y="46474"/>
                </a:lnTo>
                <a:cubicBezTo>
                  <a:pt x="9193" y="32573"/>
                  <a:pt x="11853" y="16060"/>
                  <a:pt x="9334" y="0"/>
                </a:cubicBezTo>
                <a:lnTo>
                  <a:pt x="17529" y="0"/>
                </a:lnTo>
                <a:cubicBezTo>
                  <a:pt x="21671" y="11094"/>
                  <a:pt x="20740" y="22668"/>
                  <a:pt x="17673" y="33790"/>
                </a:cubicBezTo>
                <a:cubicBezTo>
                  <a:pt x="27631" y="50142"/>
                  <a:pt x="43609" y="53932"/>
                  <a:pt x="69593" y="53433"/>
                </a:cubicBezTo>
                <a:cubicBezTo>
                  <a:pt x="102600" y="53434"/>
                  <a:pt x="131938" y="69140"/>
                  <a:pt x="150227" y="93727"/>
                </a:cubicBezTo>
                <a:cubicBezTo>
                  <a:pt x="166735" y="90718"/>
                  <a:pt x="182357" y="82561"/>
                  <a:pt x="195118" y="69800"/>
                </a:cubicBezTo>
                <a:cubicBezTo>
                  <a:pt x="212026" y="52893"/>
                  <a:pt x="220851" y="30964"/>
                  <a:pt x="221339" y="8808"/>
                </a:cubicBezTo>
                <a:lnTo>
                  <a:pt x="136174" y="8808"/>
                </a:lnTo>
                <a:lnTo>
                  <a:pt x="136173" y="8744"/>
                </a:lnTo>
                <a:lnTo>
                  <a:pt x="221340" y="8744"/>
                </a:lnTo>
                <a:lnTo>
                  <a:pt x="219467" y="0"/>
                </a:lnTo>
                <a:lnTo>
                  <a:pt x="231012" y="0"/>
                </a:lnTo>
                <a:cubicBezTo>
                  <a:pt x="232616" y="2826"/>
                  <a:pt x="232794" y="5800"/>
                  <a:pt x="232840" y="8776"/>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89" name="Teardrop 3"/>
          <p:cNvSpPr/>
          <p:nvPr/>
        </p:nvSpPr>
        <p:spPr>
          <a:xfrm rot="5400000" flipH="1" flipV="1">
            <a:off x="118567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6"/>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lnTo>
                  <a:pt x="143120" y="486503"/>
                </a:lnTo>
                <a:cubicBezTo>
                  <a:pt x="124986" y="504084"/>
                  <a:pt x="100237" y="514790"/>
                  <a:pt x="72986" y="514790"/>
                </a:cubicBezTo>
                <a:cubicBezTo>
                  <a:pt x="54383" y="514790"/>
                  <a:pt x="36945" y="509800"/>
                  <a:pt x="22156" y="500710"/>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50"/>
                  <a:pt x="133071" y="187160"/>
                </a:cubicBezTo>
                <a:cubicBezTo>
                  <a:pt x="149460" y="170771"/>
                  <a:pt x="159597" y="148129"/>
                  <a:pt x="159597" y="123119"/>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09"/>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5"/>
                  <a:pt x="203250" y="200305"/>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0" name="Teardrop 3"/>
          <p:cNvSpPr/>
          <p:nvPr/>
        </p:nvSpPr>
        <p:spPr>
          <a:xfrm rot="5400000" flipH="1" flipV="1">
            <a:off x="181758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7"/>
                  <a:pt x="171406" y="416370"/>
                </a:cubicBezTo>
                <a:cubicBezTo>
                  <a:pt x="171406" y="443620"/>
                  <a:pt x="160701" y="468370"/>
                  <a:pt x="143120" y="486503"/>
                </a:cubicBezTo>
                <a:cubicBezTo>
                  <a:pt x="124986" y="504084"/>
                  <a:pt x="100237" y="514790"/>
                  <a:pt x="72986" y="514790"/>
                </a:cubicBezTo>
                <a:cubicBezTo>
                  <a:pt x="54383" y="514790"/>
                  <a:pt x="36945" y="509800"/>
                  <a:pt x="22156" y="500710"/>
                </a:cubicBezTo>
                <a:lnTo>
                  <a:pt x="0" y="539772"/>
                </a:lnTo>
                <a:lnTo>
                  <a:pt x="0" y="521718"/>
                </a:lnTo>
                <a:cubicBezTo>
                  <a:pt x="5973" y="513180"/>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9"/>
                </a:lnTo>
                <a:lnTo>
                  <a:pt x="135010" y="478348"/>
                </a:lnTo>
                <a:cubicBezTo>
                  <a:pt x="150331" y="462336"/>
                  <a:pt x="159597" y="440590"/>
                  <a:pt x="159597" y="416680"/>
                </a:cubicBezTo>
                <a:cubicBezTo>
                  <a:pt x="159597" y="366661"/>
                  <a:pt x="119048" y="326112"/>
                  <a:pt x="69030" y="326113"/>
                </a:cubicBezTo>
                <a:cubicBezTo>
                  <a:pt x="49952" y="326478"/>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1" name="Teardrop 3"/>
          <p:cNvSpPr/>
          <p:nvPr/>
        </p:nvSpPr>
        <p:spPr>
          <a:xfrm rot="5400000" flipH="1" flipV="1">
            <a:off x="244948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7"/>
                  <a:pt x="171406" y="416370"/>
                </a:cubicBezTo>
                <a:cubicBezTo>
                  <a:pt x="171406" y="443620"/>
                  <a:pt x="160701" y="468370"/>
                  <a:pt x="143120" y="486503"/>
                </a:cubicBezTo>
                <a:cubicBezTo>
                  <a:pt x="124986" y="504084"/>
                  <a:pt x="100237" y="514790"/>
                  <a:pt x="72986" y="514790"/>
                </a:cubicBezTo>
                <a:cubicBezTo>
                  <a:pt x="54383" y="514790"/>
                  <a:pt x="36945" y="509800"/>
                  <a:pt x="22156" y="500710"/>
                </a:cubicBezTo>
                <a:lnTo>
                  <a:pt x="0" y="539772"/>
                </a:lnTo>
                <a:lnTo>
                  <a:pt x="0" y="521718"/>
                </a:lnTo>
                <a:cubicBezTo>
                  <a:pt x="5973" y="513180"/>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9"/>
                </a:lnTo>
                <a:lnTo>
                  <a:pt x="135010" y="478348"/>
                </a:lnTo>
                <a:cubicBezTo>
                  <a:pt x="150331" y="462336"/>
                  <a:pt x="159597" y="440590"/>
                  <a:pt x="159597" y="416680"/>
                </a:cubicBezTo>
                <a:cubicBezTo>
                  <a:pt x="159597" y="366661"/>
                  <a:pt x="119048" y="326112"/>
                  <a:pt x="69030" y="326113"/>
                </a:cubicBezTo>
                <a:cubicBezTo>
                  <a:pt x="49952" y="326478"/>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2" name="Teardrop 3"/>
          <p:cNvSpPr/>
          <p:nvPr/>
        </p:nvSpPr>
        <p:spPr>
          <a:xfrm rot="5400000" flipH="1" flipV="1">
            <a:off x="3081392" y="3139272"/>
            <a:ext cx="174630" cy="404830"/>
          </a:xfrm>
          <a:custGeom>
            <a:avLst/>
            <a:gdLst/>
            <a:ahLst/>
            <a:cxnLst/>
            <a:rect l="l" t="t" r="r" b="b"/>
            <a:pathLst>
              <a:path w="232840" h="539773">
                <a:moveTo>
                  <a:pt x="221340" y="269867"/>
                </a:moveTo>
                <a:cubicBezTo>
                  <a:pt x="220851" y="247712"/>
                  <a:pt x="212026" y="225782"/>
                  <a:pt x="195119" y="208875"/>
                </a:cubicBezTo>
                <a:cubicBezTo>
                  <a:pt x="182363" y="196120"/>
                  <a:pt x="166749" y="187965"/>
                  <a:pt x="150249" y="184922"/>
                </a:cubicBezTo>
                <a:cubicBezTo>
                  <a:pt x="147800" y="188780"/>
                  <a:pt x="144800" y="192208"/>
                  <a:pt x="141586" y="195422"/>
                </a:cubicBezTo>
                <a:cubicBezTo>
                  <a:pt x="123161" y="213847"/>
                  <a:pt x="97708" y="225243"/>
                  <a:pt x="69593" y="225242"/>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6"/>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89"/>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6"/>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3" name="Teardrop 3"/>
          <p:cNvSpPr/>
          <p:nvPr/>
        </p:nvSpPr>
        <p:spPr>
          <a:xfrm rot="5400000" flipH="1" flipV="1">
            <a:off x="3713297"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4" name="Teardrop 3"/>
          <p:cNvSpPr/>
          <p:nvPr/>
        </p:nvSpPr>
        <p:spPr>
          <a:xfrm rot="5400000" flipH="1" flipV="1">
            <a:off x="4345202"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7"/>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5" name="Teardrop 3"/>
          <p:cNvSpPr/>
          <p:nvPr/>
        </p:nvSpPr>
        <p:spPr>
          <a:xfrm rot="5400000" flipH="1" flipV="1">
            <a:off x="624091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5"/>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6" name="Teardrop 3"/>
          <p:cNvSpPr/>
          <p:nvPr/>
        </p:nvSpPr>
        <p:spPr>
          <a:xfrm rot="5400000" flipH="1" flipV="1">
            <a:off x="5609012" y="3139272"/>
            <a:ext cx="174630" cy="404830"/>
          </a:xfrm>
          <a:custGeom>
            <a:avLst/>
            <a:gdLst/>
            <a:ahLst/>
            <a:cxnLst/>
            <a:rect l="l" t="t" r="r" b="b"/>
            <a:pathLst>
              <a:path w="232840" h="539773">
                <a:moveTo>
                  <a:pt x="221340" y="269867"/>
                </a:moveTo>
                <a:cubicBezTo>
                  <a:pt x="220851" y="247712"/>
                  <a:pt x="212026" y="225783"/>
                  <a:pt x="195119" y="208875"/>
                </a:cubicBezTo>
                <a:cubicBezTo>
                  <a:pt x="182363" y="196120"/>
                  <a:pt x="166749" y="187965"/>
                  <a:pt x="150249" y="184922"/>
                </a:cubicBezTo>
                <a:cubicBezTo>
                  <a:pt x="147800" y="188780"/>
                  <a:pt x="144800" y="192208"/>
                  <a:pt x="141586" y="195422"/>
                </a:cubicBezTo>
                <a:cubicBezTo>
                  <a:pt x="123161" y="213847"/>
                  <a:pt x="97708" y="225243"/>
                  <a:pt x="69593" y="225243"/>
                </a:cubicBezTo>
                <a:cubicBezTo>
                  <a:pt x="43433" y="224741"/>
                  <a:pt x="27415" y="228586"/>
                  <a:pt x="17461" y="245213"/>
                </a:cubicBezTo>
                <a:cubicBezTo>
                  <a:pt x="22074" y="261450"/>
                  <a:pt x="22154" y="278664"/>
                  <a:pt x="17673" y="294913"/>
                </a:cubicBezTo>
                <a:cubicBezTo>
                  <a:pt x="27631" y="311265"/>
                  <a:pt x="43609" y="315055"/>
                  <a:pt x="69593" y="314557"/>
                </a:cubicBezTo>
                <a:cubicBezTo>
                  <a:pt x="102600" y="314557"/>
                  <a:pt x="131938" y="330263"/>
                  <a:pt x="150227" y="354851"/>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7"/>
                  <a:pt x="157326" y="365540"/>
                </a:cubicBezTo>
                <a:cubicBezTo>
                  <a:pt x="166417" y="380328"/>
                  <a:pt x="171406" y="397767"/>
                  <a:pt x="171406" y="416370"/>
                </a:cubicBezTo>
                <a:cubicBezTo>
                  <a:pt x="171406" y="443620"/>
                  <a:pt x="160701" y="468370"/>
                  <a:pt x="143120" y="486503"/>
                </a:cubicBezTo>
                <a:lnTo>
                  <a:pt x="143120" y="486504"/>
                </a:lnTo>
                <a:cubicBezTo>
                  <a:pt x="124986" y="504084"/>
                  <a:pt x="100237" y="514790"/>
                  <a:pt x="72986" y="514790"/>
                </a:cubicBezTo>
                <a:cubicBezTo>
                  <a:pt x="54383" y="514790"/>
                  <a:pt x="36945" y="509800"/>
                  <a:pt x="22156" y="500710"/>
                </a:cubicBezTo>
                <a:lnTo>
                  <a:pt x="0" y="539773"/>
                </a:lnTo>
                <a:lnTo>
                  <a:pt x="0" y="521718"/>
                </a:lnTo>
                <a:cubicBezTo>
                  <a:pt x="5973" y="513180"/>
                  <a:pt x="9654" y="503556"/>
                  <a:pt x="11467" y="493611"/>
                </a:cubicBezTo>
                <a:lnTo>
                  <a:pt x="0" y="480024"/>
                </a:lnTo>
                <a:lnTo>
                  <a:pt x="0" y="462726"/>
                </a:lnTo>
                <a:cubicBezTo>
                  <a:pt x="14950" y="487415"/>
                  <a:pt x="42305" y="502981"/>
                  <a:pt x="73296" y="502981"/>
                </a:cubicBezTo>
                <a:cubicBezTo>
                  <a:pt x="97207" y="502981"/>
                  <a:pt x="118953" y="493715"/>
                  <a:pt x="134965" y="478394"/>
                </a:cubicBezTo>
                <a:lnTo>
                  <a:pt x="0" y="343429"/>
                </a:lnTo>
                <a:lnTo>
                  <a:pt x="0" y="343339"/>
                </a:lnTo>
                <a:lnTo>
                  <a:pt x="135010" y="478348"/>
                </a:lnTo>
                <a:cubicBezTo>
                  <a:pt x="150331" y="462337"/>
                  <a:pt x="159597" y="440590"/>
                  <a:pt x="159597" y="416680"/>
                </a:cubicBezTo>
                <a:cubicBezTo>
                  <a:pt x="159597" y="366661"/>
                  <a:pt x="119048" y="326112"/>
                  <a:pt x="69030" y="326113"/>
                </a:cubicBezTo>
                <a:cubicBezTo>
                  <a:pt x="49952" y="326479"/>
                  <a:pt x="25806" y="321244"/>
                  <a:pt x="12948" y="308084"/>
                </a:cubicBezTo>
                <a:lnTo>
                  <a:pt x="0" y="327154"/>
                </a:lnTo>
                <a:lnTo>
                  <a:pt x="0" y="309010"/>
                </a:lnTo>
                <a:cubicBezTo>
                  <a:pt x="14338" y="284867"/>
                  <a:pt x="14338" y="254933"/>
                  <a:pt x="0" y="230790"/>
                </a:cubicBezTo>
                <a:lnTo>
                  <a:pt x="0" y="212690"/>
                </a:lnTo>
                <a:cubicBezTo>
                  <a:pt x="6036" y="217996"/>
                  <a:pt x="9959" y="224711"/>
                  <a:pt x="12896" y="231767"/>
                </a:cubicBezTo>
                <a:cubicBezTo>
                  <a:pt x="25742" y="218569"/>
                  <a:pt x="49927" y="213320"/>
                  <a:pt x="69030" y="213687"/>
                </a:cubicBezTo>
                <a:cubicBezTo>
                  <a:pt x="94039" y="213687"/>
                  <a:pt x="116681" y="203550"/>
                  <a:pt x="133071" y="187160"/>
                </a:cubicBezTo>
                <a:cubicBezTo>
                  <a:pt x="149460" y="170771"/>
                  <a:pt x="159597" y="148129"/>
                  <a:pt x="159597" y="123120"/>
                </a:cubicBezTo>
                <a:cubicBezTo>
                  <a:pt x="159597" y="99209"/>
                  <a:pt x="150331" y="77463"/>
                  <a:pt x="135010" y="61451"/>
                </a:cubicBezTo>
                <a:lnTo>
                  <a:pt x="0" y="196461"/>
                </a:lnTo>
                <a:lnTo>
                  <a:pt x="0" y="196370"/>
                </a:lnTo>
                <a:lnTo>
                  <a:pt x="134965" y="61406"/>
                </a:lnTo>
                <a:cubicBezTo>
                  <a:pt x="118953" y="46085"/>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10"/>
                  <a:pt x="72986" y="25010"/>
                </a:cubicBezTo>
                <a:cubicBezTo>
                  <a:pt x="100237" y="25010"/>
                  <a:pt x="124986" y="35715"/>
                  <a:pt x="143120" y="53296"/>
                </a:cubicBezTo>
                <a:cubicBezTo>
                  <a:pt x="160701" y="71430"/>
                  <a:pt x="171406" y="96180"/>
                  <a:pt x="171406" y="123429"/>
                </a:cubicBezTo>
                <a:cubicBezTo>
                  <a:pt x="171406" y="142002"/>
                  <a:pt x="166433" y="159414"/>
                  <a:pt x="157367" y="174185"/>
                </a:cubicBezTo>
                <a:cubicBezTo>
                  <a:pt x="174223" y="178341"/>
                  <a:pt x="190089" y="187146"/>
                  <a:pt x="203250" y="200306"/>
                </a:cubicBezTo>
                <a:cubicBezTo>
                  <a:pt x="222519" y="219575"/>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7" name="Teardrop 3"/>
          <p:cNvSpPr/>
          <p:nvPr/>
        </p:nvSpPr>
        <p:spPr>
          <a:xfrm rot="5400000" flipH="1" flipV="1">
            <a:off x="7504726"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8" name="Teardrop 3"/>
          <p:cNvSpPr/>
          <p:nvPr/>
        </p:nvSpPr>
        <p:spPr>
          <a:xfrm rot="5400000" flipH="1" flipV="1">
            <a:off x="687282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7"/>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6"/>
                  <a:pt x="5972" y="26608"/>
                  <a:pt x="0" y="18073"/>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99" name="Teardrop 3"/>
          <p:cNvSpPr/>
          <p:nvPr/>
        </p:nvSpPr>
        <p:spPr>
          <a:xfrm rot="5400000" flipH="1" flipV="1">
            <a:off x="8768535"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00" name="Teardrop 3"/>
          <p:cNvSpPr/>
          <p:nvPr/>
        </p:nvSpPr>
        <p:spPr>
          <a:xfrm rot="5400000" flipH="1" flipV="1">
            <a:off x="8136631"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2"/>
                  <a:pt x="69593" y="225242"/>
                </a:cubicBezTo>
                <a:cubicBezTo>
                  <a:pt x="43433" y="224741"/>
                  <a:pt x="27415" y="228586"/>
                  <a:pt x="17461" y="245212"/>
                </a:cubicBezTo>
                <a:cubicBezTo>
                  <a:pt x="22074" y="261450"/>
                  <a:pt x="22154" y="278664"/>
                  <a:pt x="17673" y="294913"/>
                </a:cubicBezTo>
                <a:cubicBezTo>
                  <a:pt x="27631" y="311265"/>
                  <a:pt x="43609" y="315055"/>
                  <a:pt x="69593" y="314556"/>
                </a:cubicBezTo>
                <a:cubicBezTo>
                  <a:pt x="102600" y="314556"/>
                  <a:pt x="131938" y="330263"/>
                  <a:pt x="150227" y="354850"/>
                </a:cubicBezTo>
                <a:cubicBezTo>
                  <a:pt x="166735" y="351841"/>
                  <a:pt x="182357" y="343684"/>
                  <a:pt x="195118" y="330923"/>
                </a:cubicBezTo>
                <a:cubicBezTo>
                  <a:pt x="212026" y="314015"/>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cubicBezTo>
                  <a:pt x="124986" y="504084"/>
                  <a:pt x="100237" y="514790"/>
                  <a:pt x="72986" y="514790"/>
                </a:cubicBezTo>
                <a:cubicBezTo>
                  <a:pt x="54383" y="514790"/>
                  <a:pt x="36945" y="509800"/>
                  <a:pt x="22156" y="500709"/>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9"/>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49"/>
                  <a:pt x="133071" y="187160"/>
                </a:cubicBezTo>
                <a:cubicBezTo>
                  <a:pt x="149460" y="170771"/>
                  <a:pt x="159597" y="148129"/>
                  <a:pt x="159597" y="123119"/>
                </a:cubicBezTo>
                <a:cubicBezTo>
                  <a:pt x="159597" y="99209"/>
                  <a:pt x="150331" y="77462"/>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80"/>
                </a:lnTo>
                <a:cubicBezTo>
                  <a:pt x="2240" y="53717"/>
                  <a:pt x="6698" y="49732"/>
                  <a:pt x="11494" y="46167"/>
                </a:cubicBezTo>
                <a:cubicBezTo>
                  <a:pt x="9661" y="36226"/>
                  <a:pt x="5972" y="26608"/>
                  <a:pt x="0" y="18073"/>
                </a:cubicBezTo>
                <a:lnTo>
                  <a:pt x="0" y="0"/>
                </a:lnTo>
                <a:cubicBezTo>
                  <a:pt x="11637" y="10773"/>
                  <a:pt x="18655" y="24545"/>
                  <a:pt x="22230" y="39049"/>
                </a:cubicBezTo>
                <a:cubicBezTo>
                  <a:pt x="37002" y="29983"/>
                  <a:pt x="54413" y="25009"/>
                  <a:pt x="72986" y="25009"/>
                </a:cubicBezTo>
                <a:cubicBezTo>
                  <a:pt x="100237" y="25009"/>
                  <a:pt x="124986" y="35715"/>
                  <a:pt x="143120" y="53296"/>
                </a:cubicBez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01" name="Teardrop 3"/>
          <p:cNvSpPr/>
          <p:nvPr/>
        </p:nvSpPr>
        <p:spPr>
          <a:xfrm rot="5400000" flipH="1" flipV="1">
            <a:off x="550037" y="3139271"/>
            <a:ext cx="174630" cy="404829"/>
          </a:xfrm>
          <a:custGeom>
            <a:avLst/>
            <a:gdLst/>
            <a:ahLst/>
            <a:cxnLst/>
            <a:rect l="l" t="t" r="r" b="b"/>
            <a:pathLst>
              <a:path w="232840" h="539772">
                <a:moveTo>
                  <a:pt x="221340" y="269867"/>
                </a:moveTo>
                <a:cubicBezTo>
                  <a:pt x="220851" y="247711"/>
                  <a:pt x="212026" y="225782"/>
                  <a:pt x="195119" y="208875"/>
                </a:cubicBezTo>
                <a:cubicBezTo>
                  <a:pt x="182363" y="196120"/>
                  <a:pt x="166749" y="187964"/>
                  <a:pt x="150249" y="184922"/>
                </a:cubicBezTo>
                <a:cubicBezTo>
                  <a:pt x="147800" y="188780"/>
                  <a:pt x="144800" y="192208"/>
                  <a:pt x="141586" y="195422"/>
                </a:cubicBezTo>
                <a:cubicBezTo>
                  <a:pt x="123161" y="213847"/>
                  <a:pt x="97708" y="225243"/>
                  <a:pt x="69593" y="225242"/>
                </a:cubicBezTo>
                <a:cubicBezTo>
                  <a:pt x="43433" y="224741"/>
                  <a:pt x="27415" y="228586"/>
                  <a:pt x="17461" y="245212"/>
                </a:cubicBezTo>
                <a:cubicBezTo>
                  <a:pt x="22074" y="261450"/>
                  <a:pt x="22154" y="278664"/>
                  <a:pt x="17673" y="294913"/>
                </a:cubicBezTo>
                <a:cubicBezTo>
                  <a:pt x="27631" y="311265"/>
                  <a:pt x="43609" y="315055"/>
                  <a:pt x="69593" y="314557"/>
                </a:cubicBezTo>
                <a:cubicBezTo>
                  <a:pt x="102600" y="314557"/>
                  <a:pt x="131938" y="330263"/>
                  <a:pt x="150227" y="354850"/>
                </a:cubicBezTo>
                <a:cubicBezTo>
                  <a:pt x="166735" y="351841"/>
                  <a:pt x="182357" y="343684"/>
                  <a:pt x="195118" y="330923"/>
                </a:cubicBezTo>
                <a:cubicBezTo>
                  <a:pt x="212026" y="314016"/>
                  <a:pt x="220851" y="292087"/>
                  <a:pt x="221339" y="269931"/>
                </a:cubicBezTo>
                <a:lnTo>
                  <a:pt x="136174" y="269931"/>
                </a:lnTo>
                <a:lnTo>
                  <a:pt x="136173" y="269867"/>
                </a:lnTo>
                <a:close/>
                <a:moveTo>
                  <a:pt x="232840" y="269899"/>
                </a:moveTo>
                <a:cubicBezTo>
                  <a:pt x="232449" y="295153"/>
                  <a:pt x="222519" y="320224"/>
                  <a:pt x="203250" y="339492"/>
                </a:cubicBezTo>
                <a:cubicBezTo>
                  <a:pt x="190082" y="352660"/>
                  <a:pt x="174206" y="361466"/>
                  <a:pt x="157326" y="365539"/>
                </a:cubicBezTo>
                <a:cubicBezTo>
                  <a:pt x="166417" y="380328"/>
                  <a:pt x="171406" y="397766"/>
                  <a:pt x="171406" y="416370"/>
                </a:cubicBezTo>
                <a:cubicBezTo>
                  <a:pt x="171406" y="443620"/>
                  <a:pt x="160701" y="468370"/>
                  <a:pt x="143120" y="486503"/>
                </a:cubicBezTo>
                <a:lnTo>
                  <a:pt x="143120" y="486503"/>
                </a:lnTo>
                <a:cubicBezTo>
                  <a:pt x="124986" y="504084"/>
                  <a:pt x="100237" y="514790"/>
                  <a:pt x="72986" y="514790"/>
                </a:cubicBezTo>
                <a:cubicBezTo>
                  <a:pt x="54383" y="514790"/>
                  <a:pt x="36945" y="509800"/>
                  <a:pt x="22156" y="500710"/>
                </a:cubicBezTo>
                <a:lnTo>
                  <a:pt x="0" y="539772"/>
                </a:lnTo>
                <a:lnTo>
                  <a:pt x="0" y="521718"/>
                </a:lnTo>
                <a:cubicBezTo>
                  <a:pt x="5973" y="513179"/>
                  <a:pt x="9654" y="503556"/>
                  <a:pt x="11467" y="493611"/>
                </a:cubicBezTo>
                <a:lnTo>
                  <a:pt x="0" y="480023"/>
                </a:lnTo>
                <a:lnTo>
                  <a:pt x="0" y="462726"/>
                </a:lnTo>
                <a:cubicBezTo>
                  <a:pt x="14950" y="487414"/>
                  <a:pt x="42305" y="502980"/>
                  <a:pt x="73296" y="502980"/>
                </a:cubicBezTo>
                <a:cubicBezTo>
                  <a:pt x="97207" y="502980"/>
                  <a:pt x="118953" y="493715"/>
                  <a:pt x="134965" y="478394"/>
                </a:cubicBezTo>
                <a:lnTo>
                  <a:pt x="0" y="343428"/>
                </a:lnTo>
                <a:lnTo>
                  <a:pt x="0" y="343338"/>
                </a:lnTo>
                <a:lnTo>
                  <a:pt x="135010" y="478348"/>
                </a:lnTo>
                <a:cubicBezTo>
                  <a:pt x="150331" y="462336"/>
                  <a:pt x="159597" y="440590"/>
                  <a:pt x="159597" y="416679"/>
                </a:cubicBezTo>
                <a:cubicBezTo>
                  <a:pt x="159597" y="366661"/>
                  <a:pt x="119048" y="326112"/>
                  <a:pt x="69030" y="326112"/>
                </a:cubicBezTo>
                <a:cubicBezTo>
                  <a:pt x="49952" y="326478"/>
                  <a:pt x="25806" y="321244"/>
                  <a:pt x="12948" y="308084"/>
                </a:cubicBezTo>
                <a:lnTo>
                  <a:pt x="0" y="327154"/>
                </a:lnTo>
                <a:lnTo>
                  <a:pt x="0" y="309010"/>
                </a:lnTo>
                <a:cubicBezTo>
                  <a:pt x="14338" y="284867"/>
                  <a:pt x="14338" y="254932"/>
                  <a:pt x="0" y="230790"/>
                </a:cubicBezTo>
                <a:lnTo>
                  <a:pt x="0" y="212689"/>
                </a:lnTo>
                <a:cubicBezTo>
                  <a:pt x="6036" y="217996"/>
                  <a:pt x="9959" y="224711"/>
                  <a:pt x="12896" y="231767"/>
                </a:cubicBezTo>
                <a:cubicBezTo>
                  <a:pt x="25742" y="218569"/>
                  <a:pt x="49927" y="213320"/>
                  <a:pt x="69030" y="213686"/>
                </a:cubicBezTo>
                <a:cubicBezTo>
                  <a:pt x="94039" y="213687"/>
                  <a:pt x="116681" y="203550"/>
                  <a:pt x="133071" y="187160"/>
                </a:cubicBezTo>
                <a:cubicBezTo>
                  <a:pt x="149460" y="170771"/>
                  <a:pt x="159597" y="148129"/>
                  <a:pt x="159597" y="123119"/>
                </a:cubicBezTo>
                <a:cubicBezTo>
                  <a:pt x="159597" y="99209"/>
                  <a:pt x="150331" y="77463"/>
                  <a:pt x="135010" y="61451"/>
                </a:cubicBezTo>
                <a:lnTo>
                  <a:pt x="0" y="196461"/>
                </a:lnTo>
                <a:lnTo>
                  <a:pt x="0" y="196370"/>
                </a:lnTo>
                <a:lnTo>
                  <a:pt x="134965" y="61405"/>
                </a:lnTo>
                <a:cubicBezTo>
                  <a:pt x="118953" y="46084"/>
                  <a:pt x="97207" y="36819"/>
                  <a:pt x="73296" y="36819"/>
                </a:cubicBezTo>
                <a:cubicBezTo>
                  <a:pt x="42305" y="36819"/>
                  <a:pt x="14950" y="52385"/>
                  <a:pt x="0" y="77073"/>
                </a:cubicBezTo>
                <a:lnTo>
                  <a:pt x="0" y="59779"/>
                </a:lnTo>
                <a:cubicBezTo>
                  <a:pt x="2240" y="53717"/>
                  <a:pt x="6698" y="49732"/>
                  <a:pt x="11494" y="46167"/>
                </a:cubicBezTo>
                <a:cubicBezTo>
                  <a:pt x="9661" y="36227"/>
                  <a:pt x="5972" y="26608"/>
                  <a:pt x="0" y="18074"/>
                </a:cubicBezTo>
                <a:lnTo>
                  <a:pt x="0" y="0"/>
                </a:lnTo>
                <a:cubicBezTo>
                  <a:pt x="11637" y="10773"/>
                  <a:pt x="18655" y="24545"/>
                  <a:pt x="22230" y="39049"/>
                </a:cubicBezTo>
                <a:cubicBezTo>
                  <a:pt x="37002" y="29983"/>
                  <a:pt x="54413" y="25009"/>
                  <a:pt x="72986" y="25009"/>
                </a:cubicBezTo>
                <a:cubicBezTo>
                  <a:pt x="100237" y="25009"/>
                  <a:pt x="124986" y="35715"/>
                  <a:pt x="143120" y="53296"/>
                </a:cubicBezTo>
                <a:lnTo>
                  <a:pt x="143120" y="53296"/>
                </a:lnTo>
                <a:cubicBezTo>
                  <a:pt x="160701" y="71429"/>
                  <a:pt x="171406" y="96179"/>
                  <a:pt x="171406" y="123429"/>
                </a:cubicBezTo>
                <a:cubicBezTo>
                  <a:pt x="171406" y="142002"/>
                  <a:pt x="166433" y="159414"/>
                  <a:pt x="157367" y="174185"/>
                </a:cubicBezTo>
                <a:cubicBezTo>
                  <a:pt x="174223" y="178341"/>
                  <a:pt x="190089" y="187145"/>
                  <a:pt x="203250" y="200306"/>
                </a:cubicBezTo>
                <a:cubicBezTo>
                  <a:pt x="222519" y="219574"/>
                  <a:pt x="232449" y="244645"/>
                  <a:pt x="232840" y="269899"/>
                </a:cubicBez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02" name="Oval 1651"/>
          <p:cNvSpPr/>
          <p:nvPr/>
        </p:nvSpPr>
        <p:spPr>
          <a:xfrm>
            <a:off x="609465" y="3420989"/>
            <a:ext cx="8273246" cy="8012"/>
          </a:xfrm>
          <a:custGeom>
            <a:avLst/>
            <a:gdLst/>
            <a:ahLst/>
            <a:cxnLst/>
            <a:rect l="l" t="t" r="r" b="b"/>
            <a:pathLst>
              <a:path w="11030995" h="10682">
                <a:moveTo>
                  <a:pt x="10992007" y="0"/>
                </a:moveTo>
                <a:cubicBezTo>
                  <a:pt x="11006265" y="0"/>
                  <a:pt x="11019702" y="3516"/>
                  <a:pt x="11030995" y="10682"/>
                </a:cubicBezTo>
                <a:lnTo>
                  <a:pt x="10953019" y="10682"/>
                </a:lnTo>
                <a:cubicBezTo>
                  <a:pt x="10964312" y="3516"/>
                  <a:pt x="10977749" y="0"/>
                  <a:pt x="10992007" y="0"/>
                </a:cubicBezTo>
                <a:close/>
                <a:moveTo>
                  <a:pt x="10149468" y="0"/>
                </a:moveTo>
                <a:cubicBezTo>
                  <a:pt x="10163726" y="0"/>
                  <a:pt x="10177163" y="3516"/>
                  <a:pt x="10188456" y="10682"/>
                </a:cubicBezTo>
                <a:lnTo>
                  <a:pt x="10110480" y="10682"/>
                </a:lnTo>
                <a:cubicBezTo>
                  <a:pt x="10121773" y="3516"/>
                  <a:pt x="10135210" y="0"/>
                  <a:pt x="10149468" y="0"/>
                </a:cubicBezTo>
                <a:close/>
                <a:moveTo>
                  <a:pt x="9306928" y="0"/>
                </a:moveTo>
                <a:cubicBezTo>
                  <a:pt x="9321186" y="0"/>
                  <a:pt x="9334623" y="3516"/>
                  <a:pt x="9345916" y="10682"/>
                </a:cubicBezTo>
                <a:lnTo>
                  <a:pt x="9267940" y="10682"/>
                </a:lnTo>
                <a:cubicBezTo>
                  <a:pt x="9279233" y="3516"/>
                  <a:pt x="9292670" y="0"/>
                  <a:pt x="9306928" y="0"/>
                </a:cubicBezTo>
                <a:close/>
                <a:moveTo>
                  <a:pt x="8464388" y="0"/>
                </a:moveTo>
                <a:cubicBezTo>
                  <a:pt x="8478646" y="0"/>
                  <a:pt x="8492083" y="3516"/>
                  <a:pt x="8503376" y="10682"/>
                </a:cubicBezTo>
                <a:lnTo>
                  <a:pt x="8425400" y="10682"/>
                </a:lnTo>
                <a:cubicBezTo>
                  <a:pt x="8436693" y="3516"/>
                  <a:pt x="8450130" y="0"/>
                  <a:pt x="8464388" y="0"/>
                </a:cubicBezTo>
                <a:close/>
                <a:moveTo>
                  <a:pt x="7621848" y="0"/>
                </a:moveTo>
                <a:cubicBezTo>
                  <a:pt x="7636106" y="0"/>
                  <a:pt x="7649543" y="3516"/>
                  <a:pt x="7660836" y="10682"/>
                </a:cubicBezTo>
                <a:lnTo>
                  <a:pt x="7582860" y="10682"/>
                </a:lnTo>
                <a:cubicBezTo>
                  <a:pt x="7594153" y="3516"/>
                  <a:pt x="7607590" y="0"/>
                  <a:pt x="7621848" y="0"/>
                </a:cubicBezTo>
                <a:close/>
                <a:moveTo>
                  <a:pt x="6779308" y="0"/>
                </a:moveTo>
                <a:cubicBezTo>
                  <a:pt x="6793566" y="0"/>
                  <a:pt x="6807003" y="3516"/>
                  <a:pt x="6818296" y="10682"/>
                </a:cubicBezTo>
                <a:lnTo>
                  <a:pt x="6740320" y="10682"/>
                </a:lnTo>
                <a:cubicBezTo>
                  <a:pt x="6751613" y="3516"/>
                  <a:pt x="6765050" y="0"/>
                  <a:pt x="6779308" y="0"/>
                </a:cubicBezTo>
                <a:close/>
                <a:moveTo>
                  <a:pt x="5936768" y="0"/>
                </a:moveTo>
                <a:cubicBezTo>
                  <a:pt x="5951026" y="0"/>
                  <a:pt x="5964463" y="3516"/>
                  <a:pt x="5975757" y="10682"/>
                </a:cubicBezTo>
                <a:lnTo>
                  <a:pt x="5897780" y="10682"/>
                </a:lnTo>
                <a:cubicBezTo>
                  <a:pt x="5909073" y="3516"/>
                  <a:pt x="5922510" y="0"/>
                  <a:pt x="5936768" y="0"/>
                </a:cubicBezTo>
                <a:close/>
                <a:moveTo>
                  <a:pt x="5094228" y="0"/>
                </a:moveTo>
                <a:cubicBezTo>
                  <a:pt x="5108486" y="0"/>
                  <a:pt x="5121923" y="3516"/>
                  <a:pt x="5133217" y="10682"/>
                </a:cubicBezTo>
                <a:lnTo>
                  <a:pt x="5055240" y="10682"/>
                </a:lnTo>
                <a:cubicBezTo>
                  <a:pt x="5066533" y="3516"/>
                  <a:pt x="5079970" y="0"/>
                  <a:pt x="5094228" y="0"/>
                </a:cubicBezTo>
                <a:close/>
                <a:moveTo>
                  <a:pt x="4251688" y="0"/>
                </a:moveTo>
                <a:cubicBezTo>
                  <a:pt x="4265946" y="0"/>
                  <a:pt x="4279383" y="3516"/>
                  <a:pt x="4290676" y="10682"/>
                </a:cubicBezTo>
                <a:lnTo>
                  <a:pt x="4212700" y="10682"/>
                </a:lnTo>
                <a:cubicBezTo>
                  <a:pt x="4223993" y="3516"/>
                  <a:pt x="4237430" y="0"/>
                  <a:pt x="4251688" y="0"/>
                </a:cubicBezTo>
                <a:close/>
                <a:moveTo>
                  <a:pt x="3409148" y="0"/>
                </a:moveTo>
                <a:cubicBezTo>
                  <a:pt x="3423406" y="0"/>
                  <a:pt x="3436843" y="3516"/>
                  <a:pt x="3448136" y="10682"/>
                </a:cubicBezTo>
                <a:lnTo>
                  <a:pt x="3370160" y="10682"/>
                </a:lnTo>
                <a:cubicBezTo>
                  <a:pt x="3381453" y="3516"/>
                  <a:pt x="3394890" y="0"/>
                  <a:pt x="3409148" y="0"/>
                </a:cubicBezTo>
                <a:close/>
                <a:moveTo>
                  <a:pt x="2566608" y="0"/>
                </a:moveTo>
                <a:cubicBezTo>
                  <a:pt x="2580866" y="0"/>
                  <a:pt x="2594303" y="3516"/>
                  <a:pt x="2605596" y="10682"/>
                </a:cubicBezTo>
                <a:lnTo>
                  <a:pt x="2527620" y="10682"/>
                </a:lnTo>
                <a:cubicBezTo>
                  <a:pt x="2538913" y="3516"/>
                  <a:pt x="2552350" y="0"/>
                  <a:pt x="2566608" y="0"/>
                </a:cubicBezTo>
                <a:close/>
                <a:moveTo>
                  <a:pt x="1724068" y="0"/>
                </a:moveTo>
                <a:cubicBezTo>
                  <a:pt x="1738326" y="0"/>
                  <a:pt x="1751763" y="3516"/>
                  <a:pt x="1763056" y="10682"/>
                </a:cubicBezTo>
                <a:lnTo>
                  <a:pt x="1685080" y="10682"/>
                </a:lnTo>
                <a:cubicBezTo>
                  <a:pt x="1696373" y="3516"/>
                  <a:pt x="1709810" y="0"/>
                  <a:pt x="1724068" y="0"/>
                </a:cubicBezTo>
                <a:close/>
                <a:moveTo>
                  <a:pt x="881528" y="0"/>
                </a:moveTo>
                <a:cubicBezTo>
                  <a:pt x="895786" y="0"/>
                  <a:pt x="909223" y="3516"/>
                  <a:pt x="920516" y="10682"/>
                </a:cubicBezTo>
                <a:lnTo>
                  <a:pt x="842540" y="10682"/>
                </a:lnTo>
                <a:cubicBezTo>
                  <a:pt x="853833" y="3516"/>
                  <a:pt x="867270" y="0"/>
                  <a:pt x="881528" y="0"/>
                </a:cubicBezTo>
                <a:close/>
                <a:moveTo>
                  <a:pt x="38988" y="0"/>
                </a:moveTo>
                <a:cubicBezTo>
                  <a:pt x="53246" y="0"/>
                  <a:pt x="66683" y="3516"/>
                  <a:pt x="77976" y="10682"/>
                </a:cubicBezTo>
                <a:lnTo>
                  <a:pt x="0" y="10682"/>
                </a:lnTo>
                <a:cubicBezTo>
                  <a:pt x="11293" y="3516"/>
                  <a:pt x="24730" y="0"/>
                  <a:pt x="3898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03" name="Oval 902"/>
          <p:cNvSpPr/>
          <p:nvPr/>
        </p:nvSpPr>
        <p:spPr>
          <a:xfrm>
            <a:off x="534037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4" name="Oval 903"/>
          <p:cNvSpPr/>
          <p:nvPr/>
        </p:nvSpPr>
        <p:spPr>
          <a:xfrm>
            <a:off x="28309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5" name="Oval 904"/>
          <p:cNvSpPr/>
          <p:nvPr/>
        </p:nvSpPr>
        <p:spPr>
          <a:xfrm>
            <a:off x="91525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6" name="Oval 905"/>
          <p:cNvSpPr/>
          <p:nvPr/>
        </p:nvSpPr>
        <p:spPr>
          <a:xfrm>
            <a:off x="154741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7" name="Oval 906"/>
          <p:cNvSpPr/>
          <p:nvPr/>
        </p:nvSpPr>
        <p:spPr>
          <a:xfrm>
            <a:off x="217957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8" name="Oval 907"/>
          <p:cNvSpPr/>
          <p:nvPr/>
        </p:nvSpPr>
        <p:spPr>
          <a:xfrm>
            <a:off x="281173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09" name="Oval 908"/>
          <p:cNvSpPr/>
          <p:nvPr/>
        </p:nvSpPr>
        <p:spPr>
          <a:xfrm>
            <a:off x="344389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0" name="Oval 909"/>
          <p:cNvSpPr/>
          <p:nvPr/>
        </p:nvSpPr>
        <p:spPr>
          <a:xfrm>
            <a:off x="407605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1" name="Oval 910"/>
          <p:cNvSpPr/>
          <p:nvPr/>
        </p:nvSpPr>
        <p:spPr>
          <a:xfrm>
            <a:off x="470821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2" name="Oval 911"/>
          <p:cNvSpPr/>
          <p:nvPr/>
        </p:nvSpPr>
        <p:spPr>
          <a:xfrm>
            <a:off x="660469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3" name="Oval 912"/>
          <p:cNvSpPr/>
          <p:nvPr/>
        </p:nvSpPr>
        <p:spPr>
          <a:xfrm>
            <a:off x="597253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4" name="Oval 913"/>
          <p:cNvSpPr/>
          <p:nvPr/>
        </p:nvSpPr>
        <p:spPr>
          <a:xfrm>
            <a:off x="786901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5" name="Oval 914"/>
          <p:cNvSpPr/>
          <p:nvPr/>
        </p:nvSpPr>
        <p:spPr>
          <a:xfrm>
            <a:off x="723685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6" name="Oval 915"/>
          <p:cNvSpPr/>
          <p:nvPr/>
        </p:nvSpPr>
        <p:spPr>
          <a:xfrm>
            <a:off x="8501175" y="27439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7" name="Oval 916"/>
          <p:cNvSpPr/>
          <p:nvPr/>
        </p:nvSpPr>
        <p:spPr>
          <a:xfrm>
            <a:off x="534037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8" name="Oval 917"/>
          <p:cNvSpPr/>
          <p:nvPr/>
        </p:nvSpPr>
        <p:spPr>
          <a:xfrm>
            <a:off x="28309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19" name="Oval 918"/>
          <p:cNvSpPr/>
          <p:nvPr/>
        </p:nvSpPr>
        <p:spPr>
          <a:xfrm>
            <a:off x="91525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0" name="Oval 919"/>
          <p:cNvSpPr/>
          <p:nvPr/>
        </p:nvSpPr>
        <p:spPr>
          <a:xfrm>
            <a:off x="154741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1" name="Oval 920"/>
          <p:cNvSpPr/>
          <p:nvPr/>
        </p:nvSpPr>
        <p:spPr>
          <a:xfrm>
            <a:off x="217957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2" name="Oval 921"/>
          <p:cNvSpPr/>
          <p:nvPr/>
        </p:nvSpPr>
        <p:spPr>
          <a:xfrm>
            <a:off x="281173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3" name="Oval 922"/>
          <p:cNvSpPr/>
          <p:nvPr/>
        </p:nvSpPr>
        <p:spPr>
          <a:xfrm>
            <a:off x="344389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4" name="Oval 923"/>
          <p:cNvSpPr/>
          <p:nvPr/>
        </p:nvSpPr>
        <p:spPr>
          <a:xfrm>
            <a:off x="407605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5" name="Oval 924"/>
          <p:cNvSpPr/>
          <p:nvPr/>
        </p:nvSpPr>
        <p:spPr>
          <a:xfrm>
            <a:off x="470821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6" name="Oval 925"/>
          <p:cNvSpPr/>
          <p:nvPr/>
        </p:nvSpPr>
        <p:spPr>
          <a:xfrm>
            <a:off x="660469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7" name="Oval 926"/>
          <p:cNvSpPr/>
          <p:nvPr/>
        </p:nvSpPr>
        <p:spPr>
          <a:xfrm>
            <a:off x="597253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8" name="Oval 927"/>
          <p:cNvSpPr/>
          <p:nvPr/>
        </p:nvSpPr>
        <p:spPr>
          <a:xfrm>
            <a:off x="786901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29" name="Oval 928"/>
          <p:cNvSpPr/>
          <p:nvPr/>
        </p:nvSpPr>
        <p:spPr>
          <a:xfrm>
            <a:off x="723685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0" name="Oval 929"/>
          <p:cNvSpPr/>
          <p:nvPr/>
        </p:nvSpPr>
        <p:spPr>
          <a:xfrm>
            <a:off x="8501175" y="908517"/>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1" name="Oval 930"/>
          <p:cNvSpPr/>
          <p:nvPr/>
        </p:nvSpPr>
        <p:spPr>
          <a:xfrm>
            <a:off x="534037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2" name="Oval 931"/>
          <p:cNvSpPr/>
          <p:nvPr/>
        </p:nvSpPr>
        <p:spPr>
          <a:xfrm>
            <a:off x="28309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3" name="Oval 932"/>
          <p:cNvSpPr/>
          <p:nvPr/>
        </p:nvSpPr>
        <p:spPr>
          <a:xfrm>
            <a:off x="91525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4" name="Oval 933"/>
          <p:cNvSpPr/>
          <p:nvPr/>
        </p:nvSpPr>
        <p:spPr>
          <a:xfrm>
            <a:off x="154741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5" name="Oval 934"/>
          <p:cNvSpPr/>
          <p:nvPr/>
        </p:nvSpPr>
        <p:spPr>
          <a:xfrm>
            <a:off x="217957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6" name="Oval 935"/>
          <p:cNvSpPr/>
          <p:nvPr/>
        </p:nvSpPr>
        <p:spPr>
          <a:xfrm>
            <a:off x="281173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7" name="Oval 936"/>
          <p:cNvSpPr/>
          <p:nvPr/>
        </p:nvSpPr>
        <p:spPr>
          <a:xfrm>
            <a:off x="344389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8" name="Oval 937"/>
          <p:cNvSpPr/>
          <p:nvPr/>
        </p:nvSpPr>
        <p:spPr>
          <a:xfrm>
            <a:off x="407605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39" name="Oval 938"/>
          <p:cNvSpPr/>
          <p:nvPr/>
        </p:nvSpPr>
        <p:spPr>
          <a:xfrm>
            <a:off x="470821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0" name="Oval 939"/>
          <p:cNvSpPr/>
          <p:nvPr/>
        </p:nvSpPr>
        <p:spPr>
          <a:xfrm>
            <a:off x="660469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1" name="Oval 940"/>
          <p:cNvSpPr/>
          <p:nvPr/>
        </p:nvSpPr>
        <p:spPr>
          <a:xfrm>
            <a:off x="597253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2" name="Oval 941"/>
          <p:cNvSpPr/>
          <p:nvPr/>
        </p:nvSpPr>
        <p:spPr>
          <a:xfrm>
            <a:off x="786901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3" name="Oval 942"/>
          <p:cNvSpPr/>
          <p:nvPr/>
        </p:nvSpPr>
        <p:spPr>
          <a:xfrm>
            <a:off x="723685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4" name="Oval 943"/>
          <p:cNvSpPr/>
          <p:nvPr/>
        </p:nvSpPr>
        <p:spPr>
          <a:xfrm>
            <a:off x="8501175" y="1540465"/>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5" name="Oval 944"/>
          <p:cNvSpPr/>
          <p:nvPr/>
        </p:nvSpPr>
        <p:spPr>
          <a:xfrm>
            <a:off x="534037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6" name="Oval 945"/>
          <p:cNvSpPr/>
          <p:nvPr/>
        </p:nvSpPr>
        <p:spPr>
          <a:xfrm>
            <a:off x="28309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7" name="Oval 946"/>
          <p:cNvSpPr/>
          <p:nvPr/>
        </p:nvSpPr>
        <p:spPr>
          <a:xfrm>
            <a:off x="91525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8" name="Oval 947"/>
          <p:cNvSpPr/>
          <p:nvPr/>
        </p:nvSpPr>
        <p:spPr>
          <a:xfrm>
            <a:off x="154741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49" name="Oval 948"/>
          <p:cNvSpPr/>
          <p:nvPr/>
        </p:nvSpPr>
        <p:spPr>
          <a:xfrm>
            <a:off x="217957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0" name="Oval 949"/>
          <p:cNvSpPr/>
          <p:nvPr/>
        </p:nvSpPr>
        <p:spPr>
          <a:xfrm>
            <a:off x="281173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1" name="Oval 950"/>
          <p:cNvSpPr/>
          <p:nvPr/>
        </p:nvSpPr>
        <p:spPr>
          <a:xfrm>
            <a:off x="344389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2" name="Oval 951"/>
          <p:cNvSpPr/>
          <p:nvPr/>
        </p:nvSpPr>
        <p:spPr>
          <a:xfrm>
            <a:off x="407605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3" name="Oval 952"/>
          <p:cNvSpPr/>
          <p:nvPr/>
        </p:nvSpPr>
        <p:spPr>
          <a:xfrm>
            <a:off x="470821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4" name="Oval 953"/>
          <p:cNvSpPr/>
          <p:nvPr/>
        </p:nvSpPr>
        <p:spPr>
          <a:xfrm>
            <a:off x="660469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5" name="Oval 954"/>
          <p:cNvSpPr/>
          <p:nvPr/>
        </p:nvSpPr>
        <p:spPr>
          <a:xfrm>
            <a:off x="597253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6" name="Oval 955"/>
          <p:cNvSpPr/>
          <p:nvPr/>
        </p:nvSpPr>
        <p:spPr>
          <a:xfrm>
            <a:off x="786901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7" name="Oval 956"/>
          <p:cNvSpPr/>
          <p:nvPr/>
        </p:nvSpPr>
        <p:spPr>
          <a:xfrm>
            <a:off x="723685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8" name="Oval 957"/>
          <p:cNvSpPr/>
          <p:nvPr/>
        </p:nvSpPr>
        <p:spPr>
          <a:xfrm>
            <a:off x="8501175" y="2176969"/>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59" name="Oval 958"/>
          <p:cNvSpPr/>
          <p:nvPr/>
        </p:nvSpPr>
        <p:spPr>
          <a:xfrm>
            <a:off x="534037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0" name="Oval 959"/>
          <p:cNvSpPr/>
          <p:nvPr/>
        </p:nvSpPr>
        <p:spPr>
          <a:xfrm>
            <a:off x="28309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1" name="Oval 960"/>
          <p:cNvSpPr/>
          <p:nvPr/>
        </p:nvSpPr>
        <p:spPr>
          <a:xfrm>
            <a:off x="91525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2" name="Oval 961"/>
          <p:cNvSpPr/>
          <p:nvPr/>
        </p:nvSpPr>
        <p:spPr>
          <a:xfrm>
            <a:off x="154741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3" name="Oval 962"/>
          <p:cNvSpPr/>
          <p:nvPr/>
        </p:nvSpPr>
        <p:spPr>
          <a:xfrm>
            <a:off x="217957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4" name="Oval 963"/>
          <p:cNvSpPr/>
          <p:nvPr/>
        </p:nvSpPr>
        <p:spPr>
          <a:xfrm>
            <a:off x="281173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5" name="Oval 964"/>
          <p:cNvSpPr/>
          <p:nvPr/>
        </p:nvSpPr>
        <p:spPr>
          <a:xfrm>
            <a:off x="344389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6" name="Oval 965"/>
          <p:cNvSpPr/>
          <p:nvPr/>
        </p:nvSpPr>
        <p:spPr>
          <a:xfrm>
            <a:off x="407605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7" name="Oval 966"/>
          <p:cNvSpPr/>
          <p:nvPr/>
        </p:nvSpPr>
        <p:spPr>
          <a:xfrm>
            <a:off x="470821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8" name="Oval 967"/>
          <p:cNvSpPr/>
          <p:nvPr/>
        </p:nvSpPr>
        <p:spPr>
          <a:xfrm>
            <a:off x="660469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69" name="Oval 968"/>
          <p:cNvSpPr/>
          <p:nvPr/>
        </p:nvSpPr>
        <p:spPr>
          <a:xfrm>
            <a:off x="597253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70" name="Oval 969"/>
          <p:cNvSpPr/>
          <p:nvPr/>
        </p:nvSpPr>
        <p:spPr>
          <a:xfrm>
            <a:off x="786901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71" name="Oval 970"/>
          <p:cNvSpPr/>
          <p:nvPr/>
        </p:nvSpPr>
        <p:spPr>
          <a:xfrm>
            <a:off x="723685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972" name="Oval 971"/>
          <p:cNvSpPr/>
          <p:nvPr/>
        </p:nvSpPr>
        <p:spPr>
          <a:xfrm>
            <a:off x="8501175" y="2810103"/>
            <a:ext cx="75011" cy="75011"/>
          </a:xfrm>
          <a:prstGeom prst="ellipse">
            <a:avLst/>
          </a:prstGeom>
          <a:solidFill>
            <a:schemeClr val="bg1"/>
          </a:solidFill>
          <a:ln w="13970">
            <a:solidFill>
              <a:schemeClr val="accent2">
                <a:lumMod val="75000"/>
              </a:schemeClr>
            </a:solidFill>
          </a:ln>
        </p:spPr>
        <p:style>
          <a:lnRef idx="1">
            <a:schemeClr val="accent1"/>
          </a:lnRef>
          <a:fillRef idx="0">
            <a:schemeClr val="accent1"/>
          </a:fillRef>
          <a:effectRef idx="0">
            <a:schemeClr val="accent1"/>
          </a:effectRef>
          <a:fontRef idx="minor">
            <a:schemeClr val="tx1"/>
          </a:fontRef>
        </p:style>
      </p:sp>
      <p:sp>
        <p:nvSpPr>
          <p:cNvPr id="2" name="Title 1"/>
          <p:cNvSpPr>
            <a:spLocks noGrp="1"/>
          </p:cNvSpPr>
          <p:nvPr>
            <p:ph type="title"/>
          </p:nvPr>
        </p:nvSpPr>
        <p:spPr>
          <a:xfrm>
            <a:off x="342900" y="3720103"/>
            <a:ext cx="5829300" cy="1097280"/>
          </a:xfrm>
        </p:spPr>
        <p:txBody>
          <a:bodyPr anchor="ctr">
            <a:normAutofit/>
          </a:bodyPr>
          <a:lstStyle>
            <a:lvl1pPr algn="r">
              <a:defRPr sz="3750" b="0" spc="150" baseline="0"/>
            </a:lvl1pPr>
          </a:lstStyle>
          <a:p>
            <a:r>
              <a:rPr lang="en-US"/>
              <a:t>Click to edit Master title style</a:t>
            </a:r>
            <a:endParaRPr lang="en-US" dirty="0"/>
          </a:p>
        </p:txBody>
      </p:sp>
      <p:sp>
        <p:nvSpPr>
          <p:cNvPr id="3" name="Text Placeholder 2"/>
          <p:cNvSpPr>
            <a:spLocks noGrp="1"/>
          </p:cNvSpPr>
          <p:nvPr>
            <p:ph type="body" idx="1"/>
          </p:nvPr>
        </p:nvSpPr>
        <p:spPr>
          <a:xfrm>
            <a:off x="6457950" y="3720103"/>
            <a:ext cx="2400300" cy="1097280"/>
          </a:xfrm>
        </p:spPr>
        <p:txBody>
          <a:bodyPr lIns="91440" tIns="45720" rIns="91440" bIns="4572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645A7-E302-7E41-9C25-23CB0B9E3083}" type="slidenum">
              <a:rPr lang="en-US" smtClean="0"/>
              <a:t>‹#›</a:t>
            </a:fld>
            <a:endParaRPr lang="en-US"/>
          </a:p>
        </p:txBody>
      </p:sp>
      <p:cxnSp>
        <p:nvCxnSpPr>
          <p:cNvPr id="8" name="Straight Connector 7"/>
          <p:cNvCxnSpPr/>
          <p:nvPr/>
        </p:nvCxnSpPr>
        <p:spPr>
          <a:xfrm flipV="1">
            <a:off x="6290132" y="3948080"/>
            <a:ext cx="0" cy="685800"/>
          </a:xfrm>
          <a:prstGeom prst="line">
            <a:avLst/>
          </a:prstGeom>
          <a:ln w="1905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63082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438912"/>
            <a:ext cx="7290054" cy="112471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1714500"/>
            <a:ext cx="3566160" cy="3017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1714500"/>
            <a:ext cx="3566160" cy="301752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18321153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438912"/>
            <a:ext cx="7290054" cy="1124712"/>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1634727"/>
            <a:ext cx="3566160" cy="617220"/>
          </a:xfrm>
        </p:spPr>
        <p:txBody>
          <a:bodyPr lIns="137160" rIns="137160" anchor="ctr">
            <a:normAutofit/>
          </a:bodyPr>
          <a:lstStyle>
            <a:lvl1pPr marL="0" indent="0">
              <a:spcBef>
                <a:spcPts val="0"/>
              </a:spcBef>
              <a:spcAft>
                <a:spcPts val="0"/>
              </a:spcAft>
              <a:buNone/>
              <a:defRPr sz="1725" b="0" cap="none" baseline="0">
                <a:solidFill>
                  <a:schemeClr val="accent3"/>
                </a:solidFill>
                <a:latin typeface="+mn-lt"/>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768096" y="2225841"/>
            <a:ext cx="3566160" cy="25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1634727"/>
            <a:ext cx="3566160" cy="617220"/>
          </a:xfrm>
        </p:spPr>
        <p:txBody>
          <a:bodyPr lIns="137160" rIns="137160" anchor="ctr">
            <a:normAutofit/>
          </a:bodyPr>
          <a:lstStyle>
            <a:lvl1pPr marL="0" indent="0">
              <a:spcBef>
                <a:spcPts val="0"/>
              </a:spcBef>
              <a:spcAft>
                <a:spcPts val="0"/>
              </a:spcAft>
              <a:buNone/>
              <a:defRPr lang="en-US" sz="1725" b="0" kern="1200" cap="none" baseline="0" dirty="0">
                <a:solidFill>
                  <a:schemeClr val="accent3"/>
                </a:solidFill>
                <a:latin typeface="+mn-lt"/>
                <a:ea typeface="+mn-ea"/>
                <a:cs typeface="+mn-cs"/>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marL="0" lvl="0" indent="0" algn="l" defTabSz="685800" rtl="0" eaLnBrk="1" latinLnBrk="0" hangingPunct="1">
              <a:lnSpc>
                <a:spcPct val="90000"/>
              </a:lnSpc>
              <a:spcBef>
                <a:spcPts val="1350"/>
              </a:spcBef>
              <a:buNone/>
            </a:pPr>
            <a:r>
              <a:rPr lang="en-US"/>
              <a:t>Edit Master text styles</a:t>
            </a:r>
          </a:p>
        </p:txBody>
      </p:sp>
      <p:sp>
        <p:nvSpPr>
          <p:cNvPr id="6" name="Content Placeholder 5"/>
          <p:cNvSpPr>
            <a:spLocks noGrp="1"/>
          </p:cNvSpPr>
          <p:nvPr>
            <p:ph sz="quarter" idx="4"/>
          </p:nvPr>
        </p:nvSpPr>
        <p:spPr>
          <a:xfrm>
            <a:off x="4491990" y="2225841"/>
            <a:ext cx="3566160" cy="25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F2A6458-F216-E64E-869C-B8188F98E373}" type="datetimeFigureOut">
              <a:rPr lang="en-US" smtClean="0"/>
              <a:t>4/3/2019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5081024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2A6458-F216-E64E-869C-B8188F98E373}" type="datetimeFigureOut">
              <a:rPr lang="en-US" smtClean="0"/>
              <a:t>4/3/2019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35655915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F2A6458-F216-E64E-869C-B8188F98E373}" type="datetimeFigureOut">
              <a:rPr lang="en-US" smtClean="0"/>
              <a:t>4/3/2019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126756027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353632"/>
            <a:ext cx="3291840" cy="1303020"/>
          </a:xfrm>
        </p:spPr>
        <p:txBody>
          <a:bodyPr>
            <a:noAutofit/>
          </a:bodyPr>
          <a:lstStyle>
            <a:lvl1pPr>
              <a:lnSpc>
                <a:spcPct val="80000"/>
              </a:lnSpc>
              <a:defRPr sz="3000"/>
            </a:lvl1pPr>
          </a:lstStyle>
          <a:p>
            <a:r>
              <a:rPr lang="en-US"/>
              <a:t>Click to edit Master title style</a:t>
            </a:r>
            <a:endParaRPr lang="en-US" dirty="0"/>
          </a:p>
        </p:txBody>
      </p:sp>
      <p:sp>
        <p:nvSpPr>
          <p:cNvPr id="3" name="Content Placeholder 2"/>
          <p:cNvSpPr>
            <a:spLocks noGrp="1"/>
          </p:cNvSpPr>
          <p:nvPr>
            <p:ph idx="1"/>
          </p:nvPr>
        </p:nvSpPr>
        <p:spPr>
          <a:xfrm>
            <a:off x="4286250" y="617220"/>
            <a:ext cx="4258818" cy="3888486"/>
          </a:xfrm>
        </p:spPr>
        <p:txBody>
          <a:bodyPr/>
          <a:lstStyle>
            <a:lvl1pPr>
              <a:defRPr sz="1800"/>
            </a:lvl1pPr>
            <a:lvl2pPr>
              <a:defRPr sz="15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1693129"/>
            <a:ext cx="3291840" cy="2821721"/>
          </a:xfrm>
        </p:spPr>
        <p:txBody>
          <a:bodyPr lIns="91440" rIns="91440">
            <a:normAutofit/>
          </a:bodyPr>
          <a:lstStyle>
            <a:lvl1pPr marL="0" indent="0">
              <a:lnSpc>
                <a:spcPct val="108000"/>
              </a:lnSpc>
              <a:spcBef>
                <a:spcPts val="450"/>
              </a:spcBef>
              <a:buNone/>
              <a:defRPr sz="12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946537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AA3C83-DFCD-5A47-8C7D-F1D45F00A3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46CEA02-BEB8-DF4F-9CEC-7BA6C0F70D42}"/>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5E444BA-F84F-2649-9453-0D056C7FB42C}"/>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B060C0F1-BDA0-554E-8262-66DAF3B593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EB3A9-E352-264C-B9E4-9158F075F32C}"/>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186125472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3720104"/>
            <a:ext cx="5829300" cy="1097280"/>
          </a:xfrm>
        </p:spPr>
        <p:txBody>
          <a:bodyPr anchor="ctr">
            <a:normAutofit/>
          </a:bodyPr>
          <a:lstStyle>
            <a:lvl1pPr algn="r">
              <a:defRPr sz="3750" spc="15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3429000"/>
          </a:xfrm>
          <a:solidFill>
            <a:schemeClr val="accent3">
              <a:lumMod val="60000"/>
              <a:lumOff val="40000"/>
            </a:schemeClr>
          </a:solidFill>
        </p:spPr>
        <p:txBody>
          <a:bodyPr lIns="457200" tIns="365760" rIns="45720" bIns="4572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457950" y="3720104"/>
            <a:ext cx="2400300" cy="1097280"/>
          </a:xfrm>
        </p:spPr>
        <p:txBody>
          <a:bodyPr lIns="91440" rIns="91440" anchor="ctr">
            <a:normAutofit/>
          </a:bodyPr>
          <a:lstStyle>
            <a:lvl1pPr marL="0" indent="0">
              <a:lnSpc>
                <a:spcPct val="100000"/>
              </a:lnSpc>
              <a:spcBef>
                <a:spcPts val="0"/>
              </a:spcBef>
              <a:buNone/>
              <a:defRPr sz="1350">
                <a:solidFill>
                  <a:schemeClr val="tx1">
                    <a:lumMod val="95000"/>
                    <a:lumOff val="5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3645A7-E302-7E41-9C25-23CB0B9E3083}" type="slidenum">
              <a:rPr lang="en-US" smtClean="0"/>
              <a:t>‹#›</a:t>
            </a:fld>
            <a:endParaRPr lang="en-US"/>
          </a:p>
        </p:txBody>
      </p:sp>
      <p:cxnSp>
        <p:nvCxnSpPr>
          <p:cNvPr id="9" name="Straight Connector 8"/>
          <p:cNvCxnSpPr/>
          <p:nvPr/>
        </p:nvCxnSpPr>
        <p:spPr>
          <a:xfrm flipV="1">
            <a:off x="6290132" y="3948080"/>
            <a:ext cx="0" cy="6858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04232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6542657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571500"/>
            <a:ext cx="1971675" cy="405765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0" y="571500"/>
            <a:ext cx="5686425" cy="40576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3645A7-E302-7E41-9C25-23CB0B9E3083}" type="slidenum">
              <a:rPr lang="en-US" smtClean="0"/>
              <a:t>‹#›</a:t>
            </a:fld>
            <a:endParaRPr lang="en-US"/>
          </a:p>
        </p:txBody>
      </p:sp>
      <p:cxnSp>
        <p:nvCxnSpPr>
          <p:cNvPr id="7" name="Straight Connector 6"/>
          <p:cNvCxnSpPr/>
          <p:nvPr/>
        </p:nvCxnSpPr>
        <p:spPr>
          <a:xfrm rot="5400000" flipV="1">
            <a:off x="7543800" y="44447"/>
            <a:ext cx="0" cy="6858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16483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E705E7-95B2-9144-B072-BB3318D79789}"/>
              </a:ext>
            </a:extLst>
          </p:cNvPr>
          <p:cNvSpPr>
            <a:spLocks noGrp="1"/>
          </p:cNvSpPr>
          <p:nvPr>
            <p:ph type="title"/>
          </p:nvPr>
        </p:nvSpPr>
        <p:spPr>
          <a:xfrm>
            <a:off x="623888" y="1282700"/>
            <a:ext cx="7886700" cy="2139950"/>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C5A8334-2BFF-C242-A1C8-220E96C21F27}"/>
              </a:ext>
            </a:extLst>
          </p:cNvPr>
          <p:cNvSpPr>
            <a:spLocks noGrp="1"/>
          </p:cNvSpPr>
          <p:nvPr>
            <p:ph type="body" idx="1"/>
          </p:nvPr>
        </p:nvSpPr>
        <p:spPr>
          <a:xfrm>
            <a:off x="623888" y="3441700"/>
            <a:ext cx="7886700" cy="1125538"/>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3D192349-CBBB-C144-A8A9-F7FF819DE60F}"/>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B11211E3-5313-BF44-BD52-BB6B1CF7E5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A2E2EA-4712-DB4A-AF2D-BAF1201240CB}"/>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8558887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2E9C55-05DC-1446-AD60-4EAF17B62BE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88365D5-F9C9-5147-9F76-72B626775E1C}"/>
              </a:ext>
            </a:extLst>
          </p:cNvPr>
          <p:cNvSpPr>
            <a:spLocks noGrp="1"/>
          </p:cNvSpPr>
          <p:nvPr>
            <p:ph sz="half" idx="1"/>
          </p:nvPr>
        </p:nvSpPr>
        <p:spPr>
          <a:xfrm>
            <a:off x="62865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3AD7024-5807-5A43-919F-5395A4730D3D}"/>
              </a:ext>
            </a:extLst>
          </p:cNvPr>
          <p:cNvSpPr>
            <a:spLocks noGrp="1"/>
          </p:cNvSpPr>
          <p:nvPr>
            <p:ph sz="half" idx="2"/>
          </p:nvPr>
        </p:nvSpPr>
        <p:spPr>
          <a:xfrm>
            <a:off x="4648200" y="1370013"/>
            <a:ext cx="3867150" cy="32623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CA4A5C6-594B-6A44-A53F-C4968F49ED33}"/>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a:extLst>
              <a:ext uri="{FF2B5EF4-FFF2-40B4-BE49-F238E27FC236}">
                <a16:creationId xmlns:a16="http://schemas.microsoft.com/office/drawing/2014/main" id="{F9D94265-7FC1-EE4F-9AB1-0F11BE6089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6B6582D-A156-8142-86E9-46D601CFE9F1}"/>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991300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24A5E-151A-CA4C-9246-7D5959EE9BA9}"/>
              </a:ext>
            </a:extLst>
          </p:cNvPr>
          <p:cNvSpPr>
            <a:spLocks noGrp="1"/>
          </p:cNvSpPr>
          <p:nvPr>
            <p:ph type="title"/>
          </p:nvPr>
        </p:nvSpPr>
        <p:spPr>
          <a:xfrm>
            <a:off x="630238" y="274638"/>
            <a:ext cx="7886700" cy="993775"/>
          </a:xfrm>
        </p:spPr>
        <p:txBody>
          <a:bodyPr/>
          <a:lstStyle/>
          <a:p>
            <a:r>
              <a:rPr lang="en-US"/>
              <a:t>Click to edit Master title style</a:t>
            </a:r>
          </a:p>
        </p:txBody>
      </p:sp>
      <p:sp>
        <p:nvSpPr>
          <p:cNvPr id="3" name="Text Placeholder 2">
            <a:extLst>
              <a:ext uri="{FF2B5EF4-FFF2-40B4-BE49-F238E27FC236}">
                <a16:creationId xmlns:a16="http://schemas.microsoft.com/office/drawing/2014/main" id="{5BD81C65-2C2E-C04A-AB64-37C32C8828A5}"/>
              </a:ext>
            </a:extLst>
          </p:cNvPr>
          <p:cNvSpPr>
            <a:spLocks noGrp="1"/>
          </p:cNvSpPr>
          <p:nvPr>
            <p:ph type="body" idx="1"/>
          </p:nvPr>
        </p:nvSpPr>
        <p:spPr>
          <a:xfrm>
            <a:off x="630238" y="1260475"/>
            <a:ext cx="3868737"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09B8468D-9B20-CE48-B75B-D7765F2710F7}"/>
              </a:ext>
            </a:extLst>
          </p:cNvPr>
          <p:cNvSpPr>
            <a:spLocks noGrp="1"/>
          </p:cNvSpPr>
          <p:nvPr>
            <p:ph sz="half" idx="2"/>
          </p:nvPr>
        </p:nvSpPr>
        <p:spPr>
          <a:xfrm>
            <a:off x="630238" y="1879600"/>
            <a:ext cx="3868737"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0F1468-66DC-2040-844B-9FD527EF756E}"/>
              </a:ext>
            </a:extLst>
          </p:cNvPr>
          <p:cNvSpPr>
            <a:spLocks noGrp="1"/>
          </p:cNvSpPr>
          <p:nvPr>
            <p:ph type="body" sz="quarter" idx="3"/>
          </p:nvPr>
        </p:nvSpPr>
        <p:spPr>
          <a:xfrm>
            <a:off x="4629150" y="1260475"/>
            <a:ext cx="3887788" cy="61912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D7F3214-4742-794B-90FF-BAE3DB1CC1EA}"/>
              </a:ext>
            </a:extLst>
          </p:cNvPr>
          <p:cNvSpPr>
            <a:spLocks noGrp="1"/>
          </p:cNvSpPr>
          <p:nvPr>
            <p:ph sz="quarter" idx="4"/>
          </p:nvPr>
        </p:nvSpPr>
        <p:spPr>
          <a:xfrm>
            <a:off x="4629150" y="1879600"/>
            <a:ext cx="3887788" cy="27622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5E7334E-42CA-C445-AAB9-7C9324FF1329}"/>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8" name="Footer Placeholder 7">
            <a:extLst>
              <a:ext uri="{FF2B5EF4-FFF2-40B4-BE49-F238E27FC236}">
                <a16:creationId xmlns:a16="http://schemas.microsoft.com/office/drawing/2014/main" id="{001DCCCE-8218-D743-8730-B60B1CA5F9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5221560-87F6-6747-8E27-68B3D7DE90C3}"/>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3843582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E9729-F48E-5347-8BB8-AE4DDE2F6C8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8A2B9A1-24FD-4447-90A4-FD44AAA4AA9A}"/>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4" name="Footer Placeholder 3">
            <a:extLst>
              <a:ext uri="{FF2B5EF4-FFF2-40B4-BE49-F238E27FC236}">
                <a16:creationId xmlns:a16="http://schemas.microsoft.com/office/drawing/2014/main" id="{E397B35B-3837-9544-B26D-4CB77C4478B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20D6E50-E4F0-A342-921F-173EE14377D7}"/>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9192315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4CB752-CA4F-E140-A9E6-9230AABCCA88}"/>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3" name="Footer Placeholder 2">
            <a:extLst>
              <a:ext uri="{FF2B5EF4-FFF2-40B4-BE49-F238E27FC236}">
                <a16:creationId xmlns:a16="http://schemas.microsoft.com/office/drawing/2014/main" id="{63AB4816-35D2-9D40-95A3-D620EF2866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FE6B265-7AE9-5D4B-999C-7E1524A5FF16}"/>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45965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39703-DF86-7F4C-9723-608F24E3E80B}"/>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27641F8-2BF6-344F-9C00-D305F1176EE6}"/>
              </a:ext>
            </a:extLst>
          </p:cNvPr>
          <p:cNvSpPr>
            <a:spLocks noGrp="1"/>
          </p:cNvSpPr>
          <p:nvPr>
            <p:ph idx="1"/>
          </p:nvPr>
        </p:nvSpPr>
        <p:spPr>
          <a:xfrm>
            <a:off x="3887788" y="741363"/>
            <a:ext cx="4629150" cy="36544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4C38BB-36E6-A441-A31F-0E408BBBA946}"/>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EBA4A9A-265F-724F-BD0B-80FABE82B3E4}"/>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a:extLst>
              <a:ext uri="{FF2B5EF4-FFF2-40B4-BE49-F238E27FC236}">
                <a16:creationId xmlns:a16="http://schemas.microsoft.com/office/drawing/2014/main" id="{C83DB60A-AF3F-354E-8790-6B6D860733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A6E58C-B566-0541-BED5-C64A86CB1B6C}"/>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405429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CDEB1B-6EAC-AA45-907A-E79D88474B73}"/>
              </a:ext>
            </a:extLst>
          </p:cNvPr>
          <p:cNvSpPr>
            <a:spLocks noGrp="1"/>
          </p:cNvSpPr>
          <p:nvPr>
            <p:ph type="title"/>
          </p:nvPr>
        </p:nvSpPr>
        <p:spPr>
          <a:xfrm>
            <a:off x="630238" y="342900"/>
            <a:ext cx="2949575" cy="120015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0C547B-20E5-3444-A982-02E3B897F48E}"/>
              </a:ext>
            </a:extLst>
          </p:cNvPr>
          <p:cNvSpPr>
            <a:spLocks noGrp="1"/>
          </p:cNvSpPr>
          <p:nvPr>
            <p:ph type="pic" idx="1"/>
          </p:nvPr>
        </p:nvSpPr>
        <p:spPr>
          <a:xfrm>
            <a:off x="3887788" y="741363"/>
            <a:ext cx="4629150" cy="36544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477CF90-91ED-244C-B065-468028CD1E15}"/>
              </a:ext>
            </a:extLst>
          </p:cNvPr>
          <p:cNvSpPr>
            <a:spLocks noGrp="1"/>
          </p:cNvSpPr>
          <p:nvPr>
            <p:ph type="body" sz="half" idx="2"/>
          </p:nvPr>
        </p:nvSpPr>
        <p:spPr>
          <a:xfrm>
            <a:off x="630238" y="1543050"/>
            <a:ext cx="2949575" cy="28590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1FE83-69DA-1C4A-87DE-59B132FE64F9}"/>
              </a:ext>
            </a:extLst>
          </p:cNvPr>
          <p:cNvSpPr>
            <a:spLocks noGrp="1"/>
          </p:cNvSpPr>
          <p:nvPr>
            <p:ph type="dt" sz="half" idx="10"/>
          </p:nvPr>
        </p:nvSpPr>
        <p:spPr/>
        <p:txBody>
          <a:bodyPr/>
          <a:lstStyle/>
          <a:p>
            <a:fld id="{4F2A6458-F216-E64E-869C-B8188F98E373}" type="datetimeFigureOut">
              <a:rPr lang="en-US" smtClean="0"/>
              <a:t>4/3/2019</a:t>
            </a:fld>
            <a:endParaRPr lang="en-US"/>
          </a:p>
        </p:txBody>
      </p:sp>
      <p:sp>
        <p:nvSpPr>
          <p:cNvPr id="6" name="Footer Placeholder 5">
            <a:extLst>
              <a:ext uri="{FF2B5EF4-FFF2-40B4-BE49-F238E27FC236}">
                <a16:creationId xmlns:a16="http://schemas.microsoft.com/office/drawing/2014/main" id="{0B1A6BBD-DB7B-7248-B310-0560CFCCD6F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6319F24-903F-D54D-8CBA-5B4C70F473B6}"/>
              </a:ext>
            </a:extLst>
          </p:cNvPr>
          <p:cNvSpPr>
            <a:spLocks noGrp="1"/>
          </p:cNvSpPr>
          <p:nvPr>
            <p:ph type="sldNum" sz="quarter" idx="12"/>
          </p:nvPr>
        </p:nvSpPr>
        <p:spPr/>
        <p:txBody>
          <a:bodyPr/>
          <a:lstStyle/>
          <a:p>
            <a:fld id="{5A3645A7-E302-7E41-9C25-23CB0B9E3083}" type="slidenum">
              <a:rPr lang="en-US" smtClean="0"/>
              <a:t>‹#›</a:t>
            </a:fld>
            <a:endParaRPr lang="en-US"/>
          </a:p>
        </p:txBody>
      </p:sp>
    </p:spTree>
    <p:extLst>
      <p:ext uri="{BB962C8B-B14F-4D97-AF65-F5344CB8AC3E}">
        <p14:creationId xmlns:p14="http://schemas.microsoft.com/office/powerpoint/2010/main" val="3918107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778D410-1625-064F-A8A5-95A1768BD7FD}"/>
              </a:ext>
            </a:extLst>
          </p:cNvPr>
          <p:cNvSpPr>
            <a:spLocks noGrp="1"/>
          </p:cNvSpPr>
          <p:nvPr>
            <p:ph type="title"/>
          </p:nvPr>
        </p:nvSpPr>
        <p:spPr>
          <a:xfrm>
            <a:off x="628650" y="274638"/>
            <a:ext cx="7886700" cy="993775"/>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D6B459-E78E-E144-9D53-13B41297C503}"/>
              </a:ext>
            </a:extLst>
          </p:cNvPr>
          <p:cNvSpPr>
            <a:spLocks noGrp="1"/>
          </p:cNvSpPr>
          <p:nvPr>
            <p:ph type="body" idx="1"/>
          </p:nvPr>
        </p:nvSpPr>
        <p:spPr>
          <a:xfrm>
            <a:off x="628650" y="1370013"/>
            <a:ext cx="7886700" cy="326231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CDB0D4-2E84-2A4F-97DE-C161BAFBD69E}"/>
              </a:ext>
            </a:extLst>
          </p:cNvPr>
          <p:cNvSpPr>
            <a:spLocks noGrp="1"/>
          </p:cNvSpPr>
          <p:nvPr>
            <p:ph type="dt" sz="half" idx="2"/>
          </p:nvPr>
        </p:nvSpPr>
        <p:spPr>
          <a:xfrm>
            <a:off x="628650" y="4767263"/>
            <a:ext cx="2057400" cy="274637"/>
          </a:xfrm>
          <a:prstGeom prst="rect">
            <a:avLst/>
          </a:prstGeom>
        </p:spPr>
        <p:txBody>
          <a:bodyPr vert="horz" lIns="91440" tIns="45720" rIns="91440" bIns="45720" rtlCol="0" anchor="ctr"/>
          <a:lstStyle>
            <a:lvl1pPr algn="l">
              <a:defRPr sz="1200">
                <a:solidFill>
                  <a:schemeClr val="tx1">
                    <a:tint val="75000"/>
                  </a:schemeClr>
                </a:solidFill>
              </a:defRPr>
            </a:lvl1pPr>
          </a:lstStyle>
          <a:p>
            <a:fld id="{4F2A6458-F216-E64E-869C-B8188F98E373}" type="datetimeFigureOut">
              <a:rPr lang="en-US" smtClean="0"/>
              <a:t>4/3/2019</a:t>
            </a:fld>
            <a:endParaRPr lang="en-US"/>
          </a:p>
        </p:txBody>
      </p:sp>
      <p:sp>
        <p:nvSpPr>
          <p:cNvPr id="5" name="Footer Placeholder 4">
            <a:extLst>
              <a:ext uri="{FF2B5EF4-FFF2-40B4-BE49-F238E27FC236}">
                <a16:creationId xmlns:a16="http://schemas.microsoft.com/office/drawing/2014/main" id="{96F25710-AC4E-6A44-A484-2B962CDDD5D8}"/>
              </a:ext>
            </a:extLst>
          </p:cNvPr>
          <p:cNvSpPr>
            <a:spLocks noGrp="1"/>
          </p:cNvSpPr>
          <p:nvPr>
            <p:ph type="ftr" sz="quarter" idx="3"/>
          </p:nvPr>
        </p:nvSpPr>
        <p:spPr>
          <a:xfrm>
            <a:off x="3028950" y="4767263"/>
            <a:ext cx="3086100" cy="274637"/>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A1B11A9-5A12-4848-9DB5-2D1DF36235D1}"/>
              </a:ext>
            </a:extLst>
          </p:cNvPr>
          <p:cNvSpPr>
            <a:spLocks noGrp="1"/>
          </p:cNvSpPr>
          <p:nvPr>
            <p:ph type="sldNum" sz="quarter" idx="4"/>
          </p:nvPr>
        </p:nvSpPr>
        <p:spPr>
          <a:xfrm>
            <a:off x="6457950" y="4767263"/>
            <a:ext cx="2057400" cy="274637"/>
          </a:xfrm>
          <a:prstGeom prst="rect">
            <a:avLst/>
          </a:prstGeom>
        </p:spPr>
        <p:txBody>
          <a:bodyPr vert="horz" lIns="91440" tIns="45720" rIns="91440" bIns="45720" rtlCol="0" anchor="ctr"/>
          <a:lstStyle>
            <a:lvl1pPr algn="r">
              <a:defRPr sz="1200">
                <a:solidFill>
                  <a:schemeClr val="tx1">
                    <a:tint val="75000"/>
                  </a:schemeClr>
                </a:solidFill>
              </a:defRPr>
            </a:lvl1pPr>
          </a:lstStyle>
          <a:p>
            <a:fld id="{5A3645A7-E302-7E41-9C25-23CB0B9E3083}" type="slidenum">
              <a:rPr lang="en-US" smtClean="0"/>
              <a:t>‹#›</a:t>
            </a:fld>
            <a:endParaRPr lang="en-US"/>
          </a:p>
        </p:txBody>
      </p:sp>
    </p:spTree>
    <p:extLst>
      <p:ext uri="{BB962C8B-B14F-4D97-AF65-F5344CB8AC3E}">
        <p14:creationId xmlns:p14="http://schemas.microsoft.com/office/powerpoint/2010/main" val="256340520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438912"/>
            <a:ext cx="7290054" cy="1124712"/>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768097" y="1714500"/>
            <a:ext cx="7290053" cy="3017520"/>
          </a:xfrm>
          <a:prstGeom prst="rect">
            <a:avLst/>
          </a:prstGeom>
        </p:spPr>
        <p:txBody>
          <a:bodyPr vert="horz" lIns="45720" tIns="45720" rIns="4572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6" y="4853028"/>
            <a:ext cx="1615607"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4F2A6458-F216-E64E-869C-B8188F98E373}" type="datetimeFigureOut">
              <a:rPr lang="en-US" smtClean="0"/>
              <a:t>4/3/2019</a:t>
            </a:fld>
            <a:endParaRPr lang="en-US"/>
          </a:p>
        </p:txBody>
      </p:sp>
      <p:sp>
        <p:nvSpPr>
          <p:cNvPr id="5" name="Footer Placeholder 4"/>
          <p:cNvSpPr>
            <a:spLocks noGrp="1"/>
          </p:cNvSpPr>
          <p:nvPr>
            <p:ph type="ftr" sz="quarter" idx="3"/>
          </p:nvPr>
        </p:nvSpPr>
        <p:spPr>
          <a:xfrm>
            <a:off x="3632199" y="4853028"/>
            <a:ext cx="4426094" cy="205740"/>
          </a:xfrm>
          <a:prstGeom prst="rect">
            <a:avLst/>
          </a:prstGeom>
        </p:spPr>
        <p:txBody>
          <a:bodyPr vert="horz" lIns="91440" tIns="45720" rIns="91440" bIns="45720" rtlCol="0" anchor="ctr"/>
          <a:lstStyle>
            <a:lvl1pPr algn="r">
              <a:defRPr sz="750" cap="all" baseline="0">
                <a:solidFill>
                  <a:schemeClr val="tx1">
                    <a:lumMod val="95000"/>
                    <a:lumOff val="5000"/>
                  </a:schemeClr>
                </a:solidFill>
                <a:latin typeface="+mj-lt"/>
              </a:defRPr>
            </a:lvl1pPr>
          </a:lstStyle>
          <a:p>
            <a:endParaRPr lang="en-US"/>
          </a:p>
        </p:txBody>
      </p:sp>
      <p:sp>
        <p:nvSpPr>
          <p:cNvPr id="6" name="Slide Number Placeholder 5"/>
          <p:cNvSpPr>
            <a:spLocks noGrp="1"/>
          </p:cNvSpPr>
          <p:nvPr>
            <p:ph type="sldNum" sz="quarter" idx="4"/>
          </p:nvPr>
        </p:nvSpPr>
        <p:spPr>
          <a:xfrm>
            <a:off x="8128000" y="4853028"/>
            <a:ext cx="730250" cy="205740"/>
          </a:xfrm>
          <a:prstGeom prst="rect">
            <a:avLst/>
          </a:prstGeom>
        </p:spPr>
        <p:txBody>
          <a:bodyPr vert="horz" lIns="91440" tIns="45720" rIns="91440" bIns="45720" rtlCol="0" anchor="ctr"/>
          <a:lstStyle>
            <a:lvl1pPr algn="l">
              <a:defRPr sz="750">
                <a:solidFill>
                  <a:schemeClr val="tx1">
                    <a:lumMod val="95000"/>
                    <a:lumOff val="5000"/>
                  </a:schemeClr>
                </a:solidFill>
                <a:latin typeface="+mj-lt"/>
              </a:defRPr>
            </a:lvl1pPr>
          </a:lstStyle>
          <a:p>
            <a:fld id="{5A3645A7-E302-7E41-9C25-23CB0B9E3083}" type="slidenum">
              <a:rPr lang="en-US" smtClean="0"/>
              <a:t>‹#›</a:t>
            </a:fld>
            <a:endParaRPr lang="en-US"/>
          </a:p>
        </p:txBody>
      </p:sp>
      <p:cxnSp>
        <p:nvCxnSpPr>
          <p:cNvPr id="7" name="Straight Connector 6"/>
          <p:cNvCxnSpPr/>
          <p:nvPr/>
        </p:nvCxnSpPr>
        <p:spPr>
          <a:xfrm flipV="1">
            <a:off x="571500" y="619743"/>
            <a:ext cx="0" cy="6858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7546671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685800" rtl="0" eaLnBrk="1" latinLnBrk="0" hangingPunct="1">
        <a:lnSpc>
          <a:spcPct val="80000"/>
        </a:lnSpc>
        <a:spcBef>
          <a:spcPct val="0"/>
        </a:spcBef>
        <a:buNone/>
        <a:defRPr sz="3750" kern="1200" cap="none" spc="75" baseline="0">
          <a:solidFill>
            <a:schemeClr val="tx1">
              <a:lumMod val="95000"/>
              <a:lumOff val="5000"/>
            </a:schemeClr>
          </a:solidFill>
          <a:latin typeface="+mj-lt"/>
          <a:ea typeface="+mj-ea"/>
          <a:cs typeface="+mj-cs"/>
        </a:defRPr>
      </a:lvl1pPr>
    </p:titleStyle>
    <p:bodyStyle>
      <a:lvl1pPr marL="68580" indent="-68580" algn="l" defTabSz="685800" rtl="0" eaLnBrk="1" latinLnBrk="0" hangingPunct="1">
        <a:lnSpc>
          <a:spcPct val="90000"/>
        </a:lnSpc>
        <a:spcBef>
          <a:spcPts val="900"/>
        </a:spcBef>
        <a:spcAft>
          <a:spcPts val="150"/>
        </a:spcAft>
        <a:buClr>
          <a:schemeClr val="accent3"/>
        </a:buClr>
        <a:buSzPct val="100000"/>
        <a:buFont typeface="Tw Cen MT" panose="020B0602020104020603" pitchFamily="34" charset="0"/>
        <a:buChar char=" "/>
        <a:defRPr sz="1650" kern="1200">
          <a:solidFill>
            <a:schemeClr val="tx1"/>
          </a:solidFill>
          <a:latin typeface="+mn-lt"/>
          <a:ea typeface="+mn-ea"/>
          <a:cs typeface="+mn-cs"/>
        </a:defRPr>
      </a:lvl1pPr>
      <a:lvl2pPr marL="198882" indent="-102870" algn="l" defTabSz="685800" rtl="0" eaLnBrk="1" latinLnBrk="0" hangingPunct="1">
        <a:lnSpc>
          <a:spcPct val="90000"/>
        </a:lnSpc>
        <a:spcBef>
          <a:spcPts val="150"/>
        </a:spcBef>
        <a:spcAft>
          <a:spcPts val="300"/>
        </a:spcAft>
        <a:buClr>
          <a:schemeClr val="accent3"/>
        </a:buClr>
        <a:buFont typeface="Wingdings 3" pitchFamily="18" charset="2"/>
        <a:buChar char=""/>
        <a:defRPr sz="1350" kern="1200">
          <a:solidFill>
            <a:schemeClr val="tx1"/>
          </a:solidFill>
          <a:latin typeface="+mn-lt"/>
          <a:ea typeface="+mn-ea"/>
          <a:cs typeface="+mn-cs"/>
        </a:defRPr>
      </a:lvl2pPr>
      <a:lvl3pPr marL="336042"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3pPr>
      <a:lvl4pPr marL="445770"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4pPr>
      <a:lvl5pPr marL="582930"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5pPr>
      <a:lvl6pPr marL="685800"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6pPr>
      <a:lvl7pPr marL="795528"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7pPr>
      <a:lvl8pPr marL="912114"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8pPr>
      <a:lvl9pPr marL="1021842" indent="-102870" algn="l" defTabSz="685800" rtl="0" eaLnBrk="1" latinLnBrk="0" hangingPunct="1">
        <a:lnSpc>
          <a:spcPct val="90000"/>
        </a:lnSpc>
        <a:spcBef>
          <a:spcPts val="150"/>
        </a:spcBef>
        <a:spcAft>
          <a:spcPts val="300"/>
        </a:spcAft>
        <a:buClr>
          <a:schemeClr val="accent3"/>
        </a:buClr>
        <a:buFont typeface="Wingdings 3" pitchFamily="18" charset="2"/>
        <a:buChar char=""/>
        <a:defRPr sz="10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8.xml"/><Relationship Id="rId1" Type="http://schemas.openxmlformats.org/officeDocument/2006/relationships/tags" Target="../tags/tag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8.xml"/><Relationship Id="rId1" Type="http://schemas.openxmlformats.org/officeDocument/2006/relationships/tags" Target="../tags/tag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8.xml"/><Relationship Id="rId1" Type="http://schemas.openxmlformats.org/officeDocument/2006/relationships/tags" Target="../tags/tag3.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8.xml"/><Relationship Id="rId1" Type="http://schemas.openxmlformats.org/officeDocument/2006/relationships/tags" Target="../tags/tag4.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8.xml"/><Relationship Id="rId1" Type="http://schemas.openxmlformats.org/officeDocument/2006/relationships/tags" Target="../tags/tag5.xml"/><Relationship Id="rId4"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8.xml"/><Relationship Id="rId1" Type="http://schemas.openxmlformats.org/officeDocument/2006/relationships/tags" Target="../tags/tag6.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1"/>
          <p:cNvSpPr txBox="1">
            <a:spLocks noGrp="1"/>
          </p:cNvSpPr>
          <p:nvPr>
            <p:ph type="ctrTitle"/>
          </p:nvPr>
        </p:nvSpPr>
        <p:spPr>
          <a:prstGeom prst="rect">
            <a:avLst/>
          </a:prstGeom>
        </p:spPr>
        <p:txBody>
          <a:bodyPr spcFirstLastPara="1" wrap="square" lIns="68575" tIns="34275" rIns="68575" bIns="34275" anchor="b" anchorCtr="0">
            <a:noAutofit/>
          </a:bodyPr>
          <a:lstStyle/>
          <a:p>
            <a:pPr marL="0" lvl="0" indent="0">
              <a:spcBef>
                <a:spcPts val="0"/>
              </a:spcBef>
              <a:spcAft>
                <a:spcPts val="0"/>
              </a:spcAft>
              <a:buNone/>
            </a:pPr>
            <a:r>
              <a:rPr lang="en" dirty="0"/>
              <a:t>Identifying implicit bias in Letters of Recommendation</a:t>
            </a:r>
            <a:endParaRPr dirty="0"/>
          </a:p>
        </p:txBody>
      </p:sp>
      <p:sp>
        <p:nvSpPr>
          <p:cNvPr id="165" name="Google Shape;165;p31"/>
          <p:cNvSpPr txBox="1">
            <a:spLocks noGrp="1"/>
          </p:cNvSpPr>
          <p:nvPr>
            <p:ph type="subTitle" idx="1"/>
          </p:nvPr>
        </p:nvSpPr>
        <p:spPr>
          <a:xfrm>
            <a:off x="6591300" y="3720103"/>
            <a:ext cx="2400300" cy="1097280"/>
          </a:xfrm>
          <a:prstGeom prst="rect">
            <a:avLst/>
          </a:prstGeom>
        </p:spPr>
        <p:txBody>
          <a:bodyPr spcFirstLastPara="1" wrap="square" lIns="68575" tIns="34275" rIns="68575" bIns="34275" anchor="t" anchorCtr="0">
            <a:noAutofit/>
          </a:bodyPr>
          <a:lstStyle/>
          <a:p>
            <a:pPr marL="0" lvl="0" indent="0" rtl="0">
              <a:spcBef>
                <a:spcPts val="0"/>
              </a:spcBef>
              <a:spcAft>
                <a:spcPts val="0"/>
              </a:spcAft>
              <a:buClr>
                <a:schemeClr val="dk1"/>
              </a:buClr>
              <a:buSzPts val="1100"/>
              <a:buFont typeface="Arial"/>
              <a:buNone/>
            </a:pPr>
            <a:r>
              <a:rPr lang="en" sz="1500" dirty="0">
                <a:solidFill>
                  <a:schemeClr val="tx1"/>
                </a:solidFill>
              </a:rPr>
              <a:t>Purpose: Recognizing implicit bias in recommendation letters reduces the impact of that bias on our judgement of applicants’ qualities. </a:t>
            </a:r>
            <a:endParaRPr sz="15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8"/>
          <p:cNvSpPr txBox="1">
            <a:spLocks noGrp="1"/>
          </p:cNvSpPr>
          <p:nvPr>
            <p:ph type="title"/>
          </p:nvPr>
        </p:nvSpPr>
        <p:spPr>
          <a:xfrm>
            <a:off x="56650" y="0"/>
            <a:ext cx="9087300" cy="544800"/>
          </a:xfrm>
          <a:prstGeom prst="rect">
            <a:avLst/>
          </a:prstGeom>
        </p:spPr>
        <p:txBody>
          <a:bodyPr spcFirstLastPara="1" wrap="square" lIns="68575" tIns="34275" rIns="68575" bIns="34275" anchor="ctr" anchorCtr="0">
            <a:noAutofit/>
          </a:bodyPr>
          <a:lstStyle/>
          <a:p>
            <a:pPr marL="0" lvl="0" indent="0">
              <a:spcBef>
                <a:spcPts val="0"/>
              </a:spcBef>
              <a:spcAft>
                <a:spcPts val="0"/>
              </a:spcAft>
              <a:buNone/>
            </a:pPr>
            <a:r>
              <a:rPr lang="en" sz="2400"/>
              <a:t>Break-out Activity: </a:t>
            </a:r>
            <a:r>
              <a:rPr lang="en" sz="2400" b="1"/>
              <a:t>Read </a:t>
            </a:r>
            <a:r>
              <a:rPr lang="en" sz="2400"/>
              <a:t>letters, </a:t>
            </a:r>
            <a:r>
              <a:rPr lang="en" sz="2400" b="1"/>
              <a:t>Identify</a:t>
            </a:r>
            <a:r>
              <a:rPr lang="en" sz="2400"/>
              <a:t>/</a:t>
            </a:r>
            <a:r>
              <a:rPr lang="en" sz="2400" b="1"/>
              <a:t>Discuss </a:t>
            </a:r>
            <a:r>
              <a:rPr lang="en" sz="2400"/>
              <a:t>biases, </a:t>
            </a:r>
            <a:r>
              <a:rPr lang="en" sz="2400" b="1"/>
              <a:t>Share</a:t>
            </a:r>
            <a:endParaRPr sz="2400"/>
          </a:p>
        </p:txBody>
      </p:sp>
      <p:pic>
        <p:nvPicPr>
          <p:cNvPr id="2" name="Picture 1">
            <a:extLst>
              <a:ext uri="{FF2B5EF4-FFF2-40B4-BE49-F238E27FC236}">
                <a16:creationId xmlns:a16="http://schemas.microsoft.com/office/drawing/2014/main" id="{31D52262-1A07-46BB-9780-5962DD8DF32E}"/>
              </a:ext>
            </a:extLst>
          </p:cNvPr>
          <p:cNvPicPr>
            <a:picLocks noChangeAspect="1"/>
          </p:cNvPicPr>
          <p:nvPr/>
        </p:nvPicPr>
        <p:blipFill>
          <a:blip r:embed="rId3"/>
          <a:stretch>
            <a:fillRect/>
          </a:stretch>
        </p:blipFill>
        <p:spPr>
          <a:xfrm>
            <a:off x="2182761" y="2101645"/>
            <a:ext cx="5106541" cy="2863337"/>
          </a:xfrm>
          <a:prstGeom prst="rect">
            <a:avLst/>
          </a:prstGeom>
        </p:spPr>
      </p:pic>
      <p:sp>
        <p:nvSpPr>
          <p:cNvPr id="3" name="TextBox 2">
            <a:extLst>
              <a:ext uri="{FF2B5EF4-FFF2-40B4-BE49-F238E27FC236}">
                <a16:creationId xmlns:a16="http://schemas.microsoft.com/office/drawing/2014/main" id="{38C219EA-6228-4CF9-873C-60C40C9822F5}"/>
              </a:ext>
            </a:extLst>
          </p:cNvPr>
          <p:cNvSpPr txBox="1"/>
          <p:nvPr/>
        </p:nvSpPr>
        <p:spPr>
          <a:xfrm>
            <a:off x="671052" y="494071"/>
            <a:ext cx="8369710" cy="1908215"/>
          </a:xfrm>
          <a:prstGeom prst="rect">
            <a:avLst/>
          </a:prstGeom>
          <a:noFill/>
        </p:spPr>
        <p:txBody>
          <a:bodyPr wrap="square" rtlCol="0">
            <a:spAutoFit/>
          </a:bodyPr>
          <a:lstStyle/>
          <a:p>
            <a:pPr>
              <a:spcAft>
                <a:spcPts val="800"/>
              </a:spcAft>
            </a:pPr>
            <a:r>
              <a:rPr lang="en-US" dirty="0"/>
              <a:t>Source of letters of recommendation: </a:t>
            </a:r>
            <a:r>
              <a:rPr lang="en-US" dirty="0" err="1"/>
              <a:t>Trix</a:t>
            </a:r>
            <a:r>
              <a:rPr lang="en-US" dirty="0"/>
              <a:t> &amp; </a:t>
            </a:r>
            <a:r>
              <a:rPr lang="en-US" dirty="0" err="1"/>
              <a:t>Psenka</a:t>
            </a:r>
            <a:r>
              <a:rPr lang="en-US" dirty="0"/>
              <a:t> 2003</a:t>
            </a:r>
          </a:p>
          <a:p>
            <a:pPr marL="285750" indent="-285750">
              <a:spcAft>
                <a:spcPts val="800"/>
              </a:spcAft>
              <a:buFont typeface="Arial" panose="020B0604020202020204" pitchFamily="34" charset="0"/>
              <a:buChar char="•"/>
            </a:pPr>
            <a:r>
              <a:rPr lang="en-US" dirty="0"/>
              <a:t>All content originated in </a:t>
            </a:r>
            <a:r>
              <a:rPr lang="en-US" b="1" u="sng" dirty="0"/>
              <a:t>real letters </a:t>
            </a:r>
            <a:r>
              <a:rPr lang="en-US" b="1" dirty="0"/>
              <a:t>of recommendation </a:t>
            </a:r>
            <a:r>
              <a:rPr lang="en-US" dirty="0"/>
              <a:t>written for </a:t>
            </a:r>
            <a:r>
              <a:rPr lang="en-US" b="1" dirty="0"/>
              <a:t>male/female candidates </a:t>
            </a:r>
            <a:r>
              <a:rPr lang="en-US" dirty="0"/>
              <a:t>that </a:t>
            </a:r>
            <a:r>
              <a:rPr lang="en-US" b="1" u="sng" dirty="0"/>
              <a:t>successfully obtained </a:t>
            </a:r>
            <a:r>
              <a:rPr lang="en-US" b="1" dirty="0"/>
              <a:t>faculty positions </a:t>
            </a:r>
            <a:r>
              <a:rPr lang="en-US" dirty="0"/>
              <a:t>at a medical school.</a:t>
            </a:r>
          </a:p>
          <a:p>
            <a:pPr marL="285750" indent="-285750">
              <a:spcAft>
                <a:spcPts val="800"/>
              </a:spcAft>
              <a:buFont typeface="Arial" panose="020B0604020202020204" pitchFamily="34" charset="0"/>
              <a:buChar char="•"/>
            </a:pPr>
            <a:r>
              <a:rPr lang="en-US" dirty="0" err="1"/>
              <a:t>Trix</a:t>
            </a:r>
            <a:r>
              <a:rPr lang="en-US" dirty="0"/>
              <a:t> &amp; </a:t>
            </a:r>
            <a:r>
              <a:rPr lang="en-US" dirty="0" err="1"/>
              <a:t>Psenka</a:t>
            </a:r>
            <a:r>
              <a:rPr lang="en-US" dirty="0"/>
              <a:t> </a:t>
            </a:r>
            <a:r>
              <a:rPr lang="en-US" b="1" dirty="0"/>
              <a:t>anonymized names &amp; institutions</a:t>
            </a:r>
            <a:r>
              <a:rPr lang="en-US" dirty="0"/>
              <a:t> printed excepts &amp; full-length letters that demonstrated categories of implicit bias. We only made cosmetic changes as we merged some of the examples.  </a:t>
            </a:r>
          </a:p>
          <a:p>
            <a:pPr marL="285750" indent="-285750">
              <a:spcAft>
                <a:spcPts val="800"/>
              </a:spcAft>
              <a:buFont typeface="Arial" panose="020B0604020202020204" pitchFamily="34" charset="0"/>
              <a:buChar char="•"/>
            </a:pPr>
            <a:endParaRPr lang="en-US" dirty="0"/>
          </a:p>
        </p:txBody>
      </p:sp>
    </p:spTree>
    <p:extLst>
      <p:ext uri="{BB962C8B-B14F-4D97-AF65-F5344CB8AC3E}">
        <p14:creationId xmlns:p14="http://schemas.microsoft.com/office/powerpoint/2010/main" val="15158573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38"/>
          <p:cNvSpPr txBox="1">
            <a:spLocks noGrp="1"/>
          </p:cNvSpPr>
          <p:nvPr>
            <p:ph type="title"/>
          </p:nvPr>
        </p:nvSpPr>
        <p:spPr>
          <a:xfrm>
            <a:off x="56650" y="0"/>
            <a:ext cx="9087300" cy="544800"/>
          </a:xfrm>
          <a:prstGeom prst="rect">
            <a:avLst/>
          </a:prstGeom>
        </p:spPr>
        <p:txBody>
          <a:bodyPr spcFirstLastPara="1" wrap="square" lIns="68575" tIns="34275" rIns="68575" bIns="34275" anchor="ctr" anchorCtr="0">
            <a:noAutofit/>
          </a:bodyPr>
          <a:lstStyle/>
          <a:p>
            <a:pPr marL="0" lvl="0" indent="0">
              <a:spcBef>
                <a:spcPts val="0"/>
              </a:spcBef>
              <a:spcAft>
                <a:spcPts val="0"/>
              </a:spcAft>
              <a:buNone/>
            </a:pPr>
            <a:r>
              <a:rPr lang="en" sz="2400"/>
              <a:t>Break-out Activity: </a:t>
            </a:r>
            <a:r>
              <a:rPr lang="en" sz="2400" b="1"/>
              <a:t>Read </a:t>
            </a:r>
            <a:r>
              <a:rPr lang="en" sz="2400"/>
              <a:t>letters, </a:t>
            </a:r>
            <a:r>
              <a:rPr lang="en" sz="2400" b="1"/>
              <a:t>Identify</a:t>
            </a:r>
            <a:r>
              <a:rPr lang="en" sz="2400"/>
              <a:t>/</a:t>
            </a:r>
            <a:r>
              <a:rPr lang="en" sz="2400" b="1"/>
              <a:t>Discuss </a:t>
            </a:r>
            <a:r>
              <a:rPr lang="en" sz="2400"/>
              <a:t>biases, </a:t>
            </a:r>
            <a:r>
              <a:rPr lang="en" sz="2400" b="1"/>
              <a:t>Share</a:t>
            </a:r>
            <a:endParaRPr sz="2400"/>
          </a:p>
        </p:txBody>
      </p:sp>
      <p:sp>
        <p:nvSpPr>
          <p:cNvPr id="214" name="Google Shape;214;p38"/>
          <p:cNvSpPr txBox="1"/>
          <p:nvPr/>
        </p:nvSpPr>
        <p:spPr>
          <a:xfrm>
            <a:off x="1596050" y="3689650"/>
            <a:ext cx="7037100"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a:solidFill>
                  <a:schemeClr val="accent2"/>
                </a:solidFill>
              </a:rPr>
              <a:t>personal life</a:t>
            </a:r>
            <a:endParaRPr sz="2400"/>
          </a:p>
        </p:txBody>
      </p:sp>
      <p:sp>
        <p:nvSpPr>
          <p:cNvPr id="215" name="Google Shape;215;p38"/>
          <p:cNvSpPr txBox="1"/>
          <p:nvPr/>
        </p:nvSpPr>
        <p:spPr>
          <a:xfrm>
            <a:off x="3208725" y="2760575"/>
            <a:ext cx="7037100"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a:solidFill>
                  <a:schemeClr val="accent2"/>
                </a:solidFill>
              </a:rPr>
              <a:t>effort</a:t>
            </a:r>
            <a:r>
              <a:rPr lang="en" sz="2400" b="1">
                <a:solidFill>
                  <a:schemeClr val="accent2"/>
                </a:solidFill>
              </a:rPr>
              <a:t> / grindstone adjectives</a:t>
            </a:r>
            <a:endParaRPr sz="2400"/>
          </a:p>
        </p:txBody>
      </p:sp>
      <p:sp>
        <p:nvSpPr>
          <p:cNvPr id="216" name="Google Shape;216;p38"/>
          <p:cNvSpPr txBox="1"/>
          <p:nvPr/>
        </p:nvSpPr>
        <p:spPr>
          <a:xfrm>
            <a:off x="166600" y="2590100"/>
            <a:ext cx="7037100"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a:solidFill>
                  <a:schemeClr val="accent6"/>
                </a:solidFill>
              </a:rPr>
              <a:t>accomplishment</a:t>
            </a:r>
            <a:endParaRPr sz="2400"/>
          </a:p>
        </p:txBody>
      </p:sp>
      <p:sp>
        <p:nvSpPr>
          <p:cNvPr id="217" name="Google Shape;217;p38"/>
          <p:cNvSpPr txBox="1"/>
          <p:nvPr/>
        </p:nvSpPr>
        <p:spPr>
          <a:xfrm>
            <a:off x="56650" y="1750650"/>
            <a:ext cx="7037100"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a:solidFill>
                  <a:schemeClr val="accent6"/>
                </a:solidFill>
              </a:rPr>
              <a:t>research and publications</a:t>
            </a:r>
            <a:endParaRPr sz="2400"/>
          </a:p>
        </p:txBody>
      </p:sp>
      <p:sp>
        <p:nvSpPr>
          <p:cNvPr id="218" name="Google Shape;218;p38"/>
          <p:cNvSpPr txBox="1"/>
          <p:nvPr/>
        </p:nvSpPr>
        <p:spPr>
          <a:xfrm>
            <a:off x="2106900" y="1156888"/>
            <a:ext cx="7037100"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dirty="0">
                <a:solidFill>
                  <a:schemeClr val="accent2"/>
                </a:solidFill>
              </a:rPr>
              <a:t>teaching</a:t>
            </a:r>
            <a:r>
              <a:rPr lang="en" sz="2400" b="1" dirty="0">
                <a:solidFill>
                  <a:schemeClr val="accent2"/>
                </a:solidFill>
              </a:rPr>
              <a:t>, </a:t>
            </a:r>
            <a:r>
              <a:rPr lang="en" sz="2400" b="1" i="1" dirty="0">
                <a:solidFill>
                  <a:schemeClr val="accent2"/>
                </a:solidFill>
              </a:rPr>
              <a:t>service</a:t>
            </a:r>
            <a:r>
              <a:rPr lang="en" sz="2400" b="1" dirty="0">
                <a:solidFill>
                  <a:schemeClr val="accent2"/>
                </a:solidFill>
              </a:rPr>
              <a:t> </a:t>
            </a:r>
            <a:r>
              <a:rPr lang="en" sz="2400" dirty="0">
                <a:solidFill>
                  <a:schemeClr val="dk1"/>
                </a:solidFill>
              </a:rPr>
              <a:t>(Over-emphasizing)</a:t>
            </a:r>
            <a:endParaRPr sz="2400" dirty="0"/>
          </a:p>
        </p:txBody>
      </p:sp>
      <p:sp>
        <p:nvSpPr>
          <p:cNvPr id="219" name="Google Shape;219;p38"/>
          <p:cNvSpPr txBox="1"/>
          <p:nvPr/>
        </p:nvSpPr>
        <p:spPr>
          <a:xfrm>
            <a:off x="5830375" y="2011825"/>
            <a:ext cx="3168845"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a:solidFill>
                  <a:schemeClr val="accent6"/>
                </a:solidFill>
              </a:rPr>
              <a:t>standout words</a:t>
            </a:r>
            <a:r>
              <a:rPr lang="en" sz="2400">
                <a:solidFill>
                  <a:schemeClr val="dk1"/>
                </a:solidFill>
              </a:rPr>
              <a:t> </a:t>
            </a:r>
            <a:endParaRPr sz="2400"/>
          </a:p>
        </p:txBody>
      </p:sp>
      <p:sp>
        <p:nvSpPr>
          <p:cNvPr id="221" name="Google Shape;221;p38"/>
          <p:cNvSpPr txBox="1"/>
          <p:nvPr/>
        </p:nvSpPr>
        <p:spPr>
          <a:xfrm>
            <a:off x="5505575" y="3946200"/>
            <a:ext cx="3440305" cy="821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b="1" i="1" dirty="0">
                <a:solidFill>
                  <a:schemeClr val="accent2"/>
                </a:solidFill>
              </a:rPr>
              <a:t>doubt raisers/hedges</a:t>
            </a:r>
            <a:endParaRPr sz="2400" dirty="0"/>
          </a:p>
        </p:txBody>
      </p:sp>
      <p:sp>
        <p:nvSpPr>
          <p:cNvPr id="3" name="TextBox 2">
            <a:extLst>
              <a:ext uri="{FF2B5EF4-FFF2-40B4-BE49-F238E27FC236}">
                <a16:creationId xmlns:a16="http://schemas.microsoft.com/office/drawing/2014/main" id="{83D200B2-887F-4F9D-AA61-6C3DE9AABBA9}"/>
              </a:ext>
            </a:extLst>
          </p:cNvPr>
          <p:cNvSpPr txBox="1"/>
          <p:nvPr/>
        </p:nvSpPr>
        <p:spPr>
          <a:xfrm>
            <a:off x="1423661" y="1429367"/>
            <a:ext cx="6293391" cy="2308324"/>
          </a:xfrm>
          <a:prstGeom prst="rect">
            <a:avLst/>
          </a:prstGeom>
          <a:solidFill>
            <a:schemeClr val="bg1">
              <a:alpha val="80000"/>
            </a:schemeClr>
          </a:solidFill>
          <a:ln w="57150">
            <a:solidFill>
              <a:schemeClr val="tx1"/>
            </a:solidFill>
          </a:ln>
        </p:spPr>
        <p:txBody>
          <a:bodyPr wrap="square" rtlCol="0">
            <a:spAutoFit/>
          </a:bodyPr>
          <a:lstStyle/>
          <a:p>
            <a:pPr algn="ctr"/>
            <a:r>
              <a:rPr lang="en-US" sz="7200" b="1" dirty="0">
                <a:solidFill>
                  <a:srgbClr val="0070C0"/>
                </a:solidFill>
              </a:rPr>
              <a:t>https://goo.gl/UCoQhR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31"/>
          <p:cNvSpPr txBox="1">
            <a:spLocks noGrp="1"/>
          </p:cNvSpPr>
          <p:nvPr>
            <p:ph type="ctrTitle"/>
          </p:nvPr>
        </p:nvSpPr>
        <p:spPr>
          <a:prstGeom prst="rect">
            <a:avLst/>
          </a:prstGeom>
        </p:spPr>
        <p:txBody>
          <a:bodyPr spcFirstLastPara="1" wrap="square" lIns="68575" tIns="34275" rIns="68575" bIns="34275" anchor="b" anchorCtr="0">
            <a:noAutofit/>
          </a:bodyPr>
          <a:lstStyle/>
          <a:p>
            <a:pPr marL="0" lvl="0" indent="0">
              <a:spcBef>
                <a:spcPts val="0"/>
              </a:spcBef>
              <a:spcAft>
                <a:spcPts val="0"/>
              </a:spcAft>
              <a:buNone/>
            </a:pPr>
            <a:r>
              <a:rPr lang="en" dirty="0"/>
              <a:t>Identifying implicit bias in Letters of Recommendation</a:t>
            </a:r>
            <a:endParaRPr dirty="0"/>
          </a:p>
        </p:txBody>
      </p:sp>
      <p:sp>
        <p:nvSpPr>
          <p:cNvPr id="165" name="Google Shape;165;p31"/>
          <p:cNvSpPr txBox="1">
            <a:spLocks noGrp="1"/>
          </p:cNvSpPr>
          <p:nvPr>
            <p:ph type="subTitle" idx="1"/>
          </p:nvPr>
        </p:nvSpPr>
        <p:spPr>
          <a:xfrm>
            <a:off x="6591300" y="4125433"/>
            <a:ext cx="2400300" cy="691950"/>
          </a:xfrm>
          <a:prstGeom prst="rect">
            <a:avLst/>
          </a:prstGeom>
        </p:spPr>
        <p:txBody>
          <a:bodyPr spcFirstLastPara="1" wrap="square" lIns="68575" tIns="34275" rIns="68575" bIns="34275" anchor="t" anchorCtr="0">
            <a:noAutofit/>
          </a:bodyPr>
          <a:lstStyle/>
          <a:p>
            <a:pPr marL="0" lvl="0" indent="0" rtl="0">
              <a:spcBef>
                <a:spcPts val="0"/>
              </a:spcBef>
              <a:spcAft>
                <a:spcPts val="0"/>
              </a:spcAft>
              <a:buClr>
                <a:schemeClr val="dk1"/>
              </a:buClr>
              <a:buSzPts val="1100"/>
              <a:buFont typeface="Arial"/>
              <a:buNone/>
            </a:pPr>
            <a:r>
              <a:rPr lang="en-US" sz="1500" dirty="0">
                <a:solidFill>
                  <a:schemeClr val="tx1"/>
                </a:solidFill>
              </a:rPr>
              <a:t>Large Group Discussion</a:t>
            </a:r>
            <a:endParaRPr sz="1500" dirty="0">
              <a:solidFill>
                <a:schemeClr val="tx1"/>
              </a:solidFill>
            </a:endParaRPr>
          </a:p>
        </p:txBody>
      </p:sp>
    </p:spTree>
    <p:extLst>
      <p:ext uri="{BB962C8B-B14F-4D97-AF65-F5344CB8AC3E}">
        <p14:creationId xmlns:p14="http://schemas.microsoft.com/office/powerpoint/2010/main" val="2051875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8F8E5FC-947D-465F-B989-BD478F62AA25}"/>
              </a:ext>
            </a:extLst>
          </p:cNvPr>
          <p:cNvPicPr>
            <a:picLocks/>
          </p:cNvPicPr>
          <p:nvPr>
            <p:custDataLst>
              <p:tags r:id="rId1"/>
            </p:custDataLst>
          </p:nvPr>
        </p:nvPicPr>
        <p:blipFill>
          <a:blip r:embed="rId4"/>
          <a:stretch>
            <a:fillRect/>
          </a:stretch>
        </p:blipFill>
        <p:spPr>
          <a:xfrm>
            <a:off x="254000" y="254000"/>
            <a:ext cx="8636000" cy="4635500"/>
          </a:xfrm>
          <a:prstGeom prst="rect">
            <a:avLst/>
          </a:prstGeom>
        </p:spPr>
      </p:pic>
    </p:spTree>
    <p:extLst>
      <p:ext uri="{BB962C8B-B14F-4D97-AF65-F5344CB8AC3E}">
        <p14:creationId xmlns:p14="http://schemas.microsoft.com/office/powerpoint/2010/main" val="41508571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335C053-EE59-45E8-A58E-D5891BA869A0}"/>
              </a:ext>
            </a:extLst>
          </p:cNvPr>
          <p:cNvPicPr>
            <a:picLocks/>
          </p:cNvPicPr>
          <p:nvPr>
            <p:custDataLst>
              <p:tags r:id="rId1"/>
            </p:custDataLst>
          </p:nvPr>
        </p:nvPicPr>
        <p:blipFill>
          <a:blip r:embed="rId4"/>
          <a:stretch>
            <a:fillRect/>
          </a:stretch>
        </p:blipFill>
        <p:spPr>
          <a:xfrm>
            <a:off x="254000" y="254000"/>
            <a:ext cx="8636000" cy="4635500"/>
          </a:xfrm>
          <a:prstGeom prst="rect">
            <a:avLst/>
          </a:prstGeom>
        </p:spPr>
      </p:pic>
    </p:spTree>
    <p:extLst>
      <p:ext uri="{BB962C8B-B14F-4D97-AF65-F5344CB8AC3E}">
        <p14:creationId xmlns:p14="http://schemas.microsoft.com/office/powerpoint/2010/main" val="6504118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0EB885E-D766-4044-88B1-E5EED67725A8}"/>
              </a:ext>
            </a:extLst>
          </p:cNvPr>
          <p:cNvPicPr>
            <a:picLocks/>
          </p:cNvPicPr>
          <p:nvPr>
            <p:custDataLst>
              <p:tags r:id="rId1"/>
            </p:custDataLst>
          </p:nvPr>
        </p:nvPicPr>
        <p:blipFill>
          <a:blip r:embed="rId4"/>
          <a:stretch>
            <a:fillRect/>
          </a:stretch>
        </p:blipFill>
        <p:spPr>
          <a:xfrm>
            <a:off x="254000" y="254000"/>
            <a:ext cx="8636000" cy="4635500"/>
          </a:xfrm>
          <a:prstGeom prst="rect">
            <a:avLst/>
          </a:prstGeom>
        </p:spPr>
      </p:pic>
    </p:spTree>
    <p:extLst>
      <p:ext uri="{BB962C8B-B14F-4D97-AF65-F5344CB8AC3E}">
        <p14:creationId xmlns:p14="http://schemas.microsoft.com/office/powerpoint/2010/main" val="183175396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9B4559-B5F5-4939-BB11-F3B4EBCFE8FA}"/>
              </a:ext>
            </a:extLst>
          </p:cNvPr>
          <p:cNvPicPr>
            <a:picLocks/>
          </p:cNvPicPr>
          <p:nvPr>
            <p:custDataLst>
              <p:tags r:id="rId1"/>
            </p:custDataLst>
          </p:nvPr>
        </p:nvPicPr>
        <p:blipFill>
          <a:blip r:embed="rId4"/>
          <a:stretch>
            <a:fillRect/>
          </a:stretch>
        </p:blipFill>
        <p:spPr>
          <a:xfrm>
            <a:off x="254000" y="254000"/>
            <a:ext cx="8636000" cy="4635500"/>
          </a:xfrm>
          <a:prstGeom prst="rect">
            <a:avLst/>
          </a:prstGeom>
        </p:spPr>
      </p:pic>
    </p:spTree>
    <p:extLst>
      <p:ext uri="{BB962C8B-B14F-4D97-AF65-F5344CB8AC3E}">
        <p14:creationId xmlns:p14="http://schemas.microsoft.com/office/powerpoint/2010/main" val="389377121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18B224C-3D7C-46AD-BF65-CD0E737AEF32}"/>
              </a:ext>
            </a:extLst>
          </p:cNvPr>
          <p:cNvPicPr>
            <a:picLocks/>
          </p:cNvPicPr>
          <p:nvPr>
            <p:custDataLst>
              <p:tags r:id="rId1"/>
            </p:custDataLst>
          </p:nvPr>
        </p:nvPicPr>
        <p:blipFill>
          <a:blip r:embed="rId4"/>
          <a:stretch>
            <a:fillRect/>
          </a:stretch>
        </p:blipFill>
        <p:spPr>
          <a:xfrm>
            <a:off x="254000" y="254000"/>
            <a:ext cx="8636000" cy="4635500"/>
          </a:xfrm>
          <a:prstGeom prst="rect">
            <a:avLst/>
          </a:prstGeom>
        </p:spPr>
      </p:pic>
    </p:spTree>
    <p:extLst>
      <p:ext uri="{BB962C8B-B14F-4D97-AF65-F5344CB8AC3E}">
        <p14:creationId xmlns:p14="http://schemas.microsoft.com/office/powerpoint/2010/main" val="38931644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BBD5D0B1-CE17-4DB5-956C-C609AAA0D69C}"/>
              </a:ext>
            </a:extLst>
          </p:cNvPr>
          <p:cNvPicPr>
            <a:picLocks/>
          </p:cNvPicPr>
          <p:nvPr>
            <p:custDataLst>
              <p:tags r:id="rId1"/>
            </p:custDataLst>
          </p:nvPr>
        </p:nvPicPr>
        <p:blipFill>
          <a:blip r:embed="rId4"/>
          <a:stretch>
            <a:fillRect/>
          </a:stretch>
        </p:blipFill>
        <p:spPr>
          <a:xfrm>
            <a:off x="204381" y="100112"/>
            <a:ext cx="8636000" cy="4635500"/>
          </a:xfrm>
          <a:prstGeom prst="rect">
            <a:avLst/>
          </a:prstGeom>
        </p:spPr>
      </p:pic>
      <p:sp>
        <p:nvSpPr>
          <p:cNvPr id="4" name="Rectangle 3">
            <a:extLst>
              <a:ext uri="{FF2B5EF4-FFF2-40B4-BE49-F238E27FC236}">
                <a16:creationId xmlns:a16="http://schemas.microsoft.com/office/drawing/2014/main" id="{8B674123-E5E8-47BB-BB44-EB5BA680A3DF}"/>
              </a:ext>
            </a:extLst>
          </p:cNvPr>
          <p:cNvSpPr/>
          <p:nvPr/>
        </p:nvSpPr>
        <p:spPr>
          <a:xfrm>
            <a:off x="4454820" y="2417862"/>
            <a:ext cx="234360" cy="307777"/>
          </a:xfrm>
          <a:prstGeom prst="rect">
            <a:avLst/>
          </a:prstGeom>
        </p:spPr>
        <p:txBody>
          <a:bodyPr wrap="none">
            <a:spAutoFit/>
          </a:bodyPr>
          <a:lstStyle/>
          <a:p>
            <a:r>
              <a:rPr lang="en-US" dirty="0"/>
              <a:t> </a:t>
            </a:r>
          </a:p>
        </p:txBody>
      </p:sp>
    </p:spTree>
    <p:extLst>
      <p:ext uri="{BB962C8B-B14F-4D97-AF65-F5344CB8AC3E}">
        <p14:creationId xmlns:p14="http://schemas.microsoft.com/office/powerpoint/2010/main" val="9837644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51175DF-392C-43AC-803F-0359BA120B45}"/>
              </a:ext>
            </a:extLst>
          </p:cNvPr>
          <p:cNvSpPr/>
          <p:nvPr/>
        </p:nvSpPr>
        <p:spPr>
          <a:xfrm>
            <a:off x="462516" y="81943"/>
            <a:ext cx="8218968" cy="707886"/>
          </a:xfrm>
          <a:prstGeom prst="rect">
            <a:avLst/>
          </a:prstGeom>
        </p:spPr>
        <p:txBody>
          <a:bodyPr wrap="square">
            <a:spAutoFit/>
          </a:bodyPr>
          <a:lstStyle/>
          <a:p>
            <a:pPr algn="ctr"/>
            <a:r>
              <a:rPr lang="en-US" sz="2000" b="1" dirty="0">
                <a:solidFill>
                  <a:srgbClr val="7030A0"/>
                </a:solidFill>
                <a:latin typeface="Arial" panose="020B0604020202020204" pitchFamily="34" charset="0"/>
              </a:rPr>
              <a:t>What are concrete ways we can reduce implicit bias when considering letters of recommendation?</a:t>
            </a:r>
            <a:endParaRPr lang="en-US" sz="2000" b="1" dirty="0">
              <a:solidFill>
                <a:srgbClr val="7030A0"/>
              </a:solidFill>
            </a:endParaRPr>
          </a:p>
        </p:txBody>
      </p:sp>
      <p:sp>
        <p:nvSpPr>
          <p:cNvPr id="3" name="Rectangle 2">
            <a:extLst>
              <a:ext uri="{FF2B5EF4-FFF2-40B4-BE49-F238E27FC236}">
                <a16:creationId xmlns:a16="http://schemas.microsoft.com/office/drawing/2014/main" id="{9493492D-6E3F-4C76-BC4A-E148E8A88958}"/>
              </a:ext>
            </a:extLst>
          </p:cNvPr>
          <p:cNvSpPr/>
          <p:nvPr/>
        </p:nvSpPr>
        <p:spPr>
          <a:xfrm>
            <a:off x="421758" y="857924"/>
            <a:ext cx="8218968" cy="4278094"/>
          </a:xfrm>
          <a:prstGeom prst="rect">
            <a:avLst/>
          </a:prstGeom>
        </p:spPr>
        <p:txBody>
          <a:bodyPr wrap="square">
            <a:spAutoFit/>
          </a:bodyPr>
          <a:lstStyle/>
          <a:p>
            <a:pPr fontAlgn="base">
              <a:spcBef>
                <a:spcPts val="1800"/>
              </a:spcBef>
              <a:buFont typeface="Arial" panose="020B0604020202020204" pitchFamily="34" charset="0"/>
              <a:buChar char="•"/>
            </a:pPr>
            <a:r>
              <a:rPr lang="en-US" b="1" dirty="0">
                <a:solidFill>
                  <a:srgbClr val="222222"/>
                </a:solidFill>
                <a:latin typeface="Arial" panose="020B0604020202020204" pitchFamily="34" charset="0"/>
              </a:rPr>
              <a:t>Establish a detailed rubric</a:t>
            </a:r>
            <a:r>
              <a:rPr lang="en-US" dirty="0">
                <a:solidFill>
                  <a:srgbClr val="222222"/>
                </a:solidFill>
                <a:latin typeface="Arial" panose="020B0604020202020204" pitchFamily="34" charset="0"/>
              </a:rPr>
              <a:t> to evaluate supplied materials.</a:t>
            </a:r>
          </a:p>
          <a:p>
            <a:pPr marL="742950" lvl="1" indent="-285750" fontAlgn="base">
              <a:spcBef>
                <a:spcPts val="600"/>
              </a:spcBef>
              <a:buFont typeface="Arial" panose="020B0604020202020204" pitchFamily="34" charset="0"/>
              <a:buChar char="•"/>
            </a:pPr>
            <a:r>
              <a:rPr lang="en-US" dirty="0">
                <a:solidFill>
                  <a:srgbClr val="222222"/>
                </a:solidFill>
                <a:latin typeface="Arial" panose="020B0604020202020204" pitchFamily="34" charset="0"/>
              </a:rPr>
              <a:t>If possible, review and score example materials as a group, to standardize how letters are evaluated.</a:t>
            </a:r>
          </a:p>
          <a:p>
            <a:pPr fontAlgn="base">
              <a:spcBef>
                <a:spcPts val="1800"/>
              </a:spcBef>
              <a:buFont typeface="Arial" panose="020B0604020202020204" pitchFamily="34" charset="0"/>
              <a:buChar char="•"/>
            </a:pPr>
            <a:r>
              <a:rPr lang="en-US" b="1" dirty="0">
                <a:solidFill>
                  <a:srgbClr val="222222"/>
                </a:solidFill>
                <a:latin typeface="Arial" panose="020B0604020202020204" pitchFamily="34" charset="0"/>
              </a:rPr>
              <a:t>Read candidate-supplied materials first</a:t>
            </a:r>
            <a:r>
              <a:rPr lang="en-US" dirty="0">
                <a:solidFill>
                  <a:srgbClr val="222222"/>
                </a:solidFill>
                <a:latin typeface="Arial" panose="020B0604020202020204" pitchFamily="34" charset="0"/>
              </a:rPr>
              <a:t> so that letters do not overly color your initial impressions. Rate the application and review the letters at a second stage.</a:t>
            </a:r>
          </a:p>
          <a:p>
            <a:pPr fontAlgn="base">
              <a:spcBef>
                <a:spcPts val="1800"/>
              </a:spcBef>
              <a:buFont typeface="Arial" panose="020B0604020202020204" pitchFamily="34" charset="0"/>
              <a:buChar char="•"/>
            </a:pPr>
            <a:r>
              <a:rPr lang="en-US" dirty="0">
                <a:solidFill>
                  <a:srgbClr val="222222"/>
                </a:solidFill>
                <a:latin typeface="Arial" panose="020B0604020202020204" pitchFamily="34" charset="0"/>
              </a:rPr>
              <a:t>Ask committee members to use </a:t>
            </a:r>
            <a:r>
              <a:rPr lang="en-US" b="1" dirty="0">
                <a:solidFill>
                  <a:srgbClr val="222222"/>
                </a:solidFill>
                <a:latin typeface="Arial" panose="020B0604020202020204" pitchFamily="34" charset="0"/>
              </a:rPr>
              <a:t>concrete evidence </a:t>
            </a:r>
            <a:r>
              <a:rPr lang="en-US" dirty="0">
                <a:solidFill>
                  <a:srgbClr val="222222"/>
                </a:solidFill>
                <a:latin typeface="Arial" panose="020B0604020202020204" pitchFamily="34" charset="0"/>
              </a:rPr>
              <a:t>in their decision to not move a candidate forward - avoiding gut feelings that may be unintentionally rooted in bias.</a:t>
            </a:r>
          </a:p>
          <a:p>
            <a:pPr fontAlgn="base">
              <a:spcBef>
                <a:spcPts val="1800"/>
              </a:spcBef>
              <a:buFont typeface="Arial" panose="020B0604020202020204" pitchFamily="34" charset="0"/>
              <a:buChar char="•"/>
            </a:pPr>
            <a:r>
              <a:rPr lang="en-US" b="1" dirty="0">
                <a:solidFill>
                  <a:srgbClr val="222222"/>
                </a:solidFill>
                <a:latin typeface="Arial" panose="020B0604020202020204" pitchFamily="34" charset="0"/>
              </a:rPr>
              <a:t>Question whether “doubt raisers” in letters match up with the rest of the application</a:t>
            </a:r>
            <a:r>
              <a:rPr lang="en-US" dirty="0">
                <a:solidFill>
                  <a:srgbClr val="222222"/>
                </a:solidFill>
                <a:latin typeface="Arial" panose="020B0604020202020204" pitchFamily="34" charset="0"/>
              </a:rPr>
              <a:t>, or seem at odds with the overall assessment.</a:t>
            </a:r>
          </a:p>
          <a:p>
            <a:pPr fontAlgn="base">
              <a:spcBef>
                <a:spcPts val="1800"/>
              </a:spcBef>
              <a:buFont typeface="Arial" panose="020B0604020202020204" pitchFamily="34" charset="0"/>
              <a:buChar char="•"/>
            </a:pPr>
            <a:r>
              <a:rPr lang="en-US" b="1" dirty="0">
                <a:solidFill>
                  <a:srgbClr val="222222"/>
                </a:solidFill>
                <a:latin typeface="Arial" panose="020B0604020202020204" pitchFamily="34" charset="0"/>
              </a:rPr>
              <a:t>Contact letter writers to ask for elaboration</a:t>
            </a:r>
            <a:r>
              <a:rPr lang="en-US" dirty="0">
                <a:solidFill>
                  <a:srgbClr val="222222"/>
                </a:solidFill>
                <a:latin typeface="Arial" panose="020B0604020202020204" pitchFamily="34" charset="0"/>
              </a:rPr>
              <a:t> on their evaluation of the candidate when there is concern about the possibility of bias in the letter.</a:t>
            </a:r>
          </a:p>
          <a:p>
            <a:pPr fontAlgn="base">
              <a:spcBef>
                <a:spcPts val="1800"/>
              </a:spcBef>
              <a:spcAft>
                <a:spcPts val="1600"/>
              </a:spcAft>
              <a:buFont typeface="Arial" panose="020B0604020202020204" pitchFamily="34" charset="0"/>
              <a:buChar char="•"/>
            </a:pPr>
            <a:r>
              <a:rPr lang="en-US" b="1" dirty="0">
                <a:solidFill>
                  <a:srgbClr val="222222"/>
                </a:solidFill>
                <a:latin typeface="Arial" panose="020B0604020202020204" pitchFamily="34" charset="0"/>
              </a:rPr>
              <a:t>Review women and URM candidates a second time if there is concern that the evidence is not clear</a:t>
            </a:r>
            <a:r>
              <a:rPr lang="en-US" dirty="0">
                <a:solidFill>
                  <a:srgbClr val="222222"/>
                </a:solidFill>
                <a:latin typeface="Arial" panose="020B0604020202020204" pitchFamily="34" charset="0"/>
              </a:rPr>
              <a:t> to move them forward, or not.</a:t>
            </a:r>
          </a:p>
        </p:txBody>
      </p:sp>
    </p:spTree>
    <p:extLst>
      <p:ext uri="{BB962C8B-B14F-4D97-AF65-F5344CB8AC3E}">
        <p14:creationId xmlns:p14="http://schemas.microsoft.com/office/powerpoint/2010/main" val="2203526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2" name="Picture 1">
            <a:extLst>
              <a:ext uri="{FF2B5EF4-FFF2-40B4-BE49-F238E27FC236}">
                <a16:creationId xmlns:a16="http://schemas.microsoft.com/office/drawing/2014/main" id="{7D61EC5D-AE7F-3B49-B70B-387503809E15}"/>
              </a:ext>
            </a:extLst>
          </p:cNvPr>
          <p:cNvPicPr>
            <a:picLocks noChangeAspect="1"/>
          </p:cNvPicPr>
          <p:nvPr/>
        </p:nvPicPr>
        <p:blipFill>
          <a:blip r:embed="rId3"/>
          <a:stretch>
            <a:fillRect/>
          </a:stretch>
        </p:blipFill>
        <p:spPr>
          <a:xfrm>
            <a:off x="1211765" y="765717"/>
            <a:ext cx="7324283" cy="4160016"/>
          </a:xfrm>
          <a:prstGeom prst="rect">
            <a:avLst/>
          </a:prstGeom>
        </p:spPr>
      </p:pic>
      <p:sp>
        <p:nvSpPr>
          <p:cNvPr id="6" name="Google Shape;175;p33">
            <a:extLst>
              <a:ext uri="{FF2B5EF4-FFF2-40B4-BE49-F238E27FC236}">
                <a16:creationId xmlns:a16="http://schemas.microsoft.com/office/drawing/2014/main" id="{921F84BD-DEF9-4537-B113-407193F8A9F9}"/>
              </a:ext>
            </a:extLst>
          </p:cNvPr>
          <p:cNvSpPr txBox="1">
            <a:spLocks noGrp="1"/>
          </p:cNvSpPr>
          <p:nvPr>
            <p:ph type="title"/>
          </p:nvPr>
        </p:nvSpPr>
        <p:spPr>
          <a:xfrm>
            <a:off x="644275" y="548450"/>
            <a:ext cx="7961100" cy="9942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Why did we organize this workshop?</a:t>
            </a: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b="1" dirty="0">
              <a:latin typeface="Calibri" panose="020F0502020204030204" pitchFamily="34" charset="0"/>
              <a:cs typeface="Calibri" panose="020F050202020403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96975AB-8854-4F30-9594-DBCF8316DFFF}"/>
              </a:ext>
            </a:extLst>
          </p:cNvPr>
          <p:cNvSpPr/>
          <p:nvPr/>
        </p:nvSpPr>
        <p:spPr>
          <a:xfrm>
            <a:off x="462516" y="2279362"/>
            <a:ext cx="8218968" cy="584775"/>
          </a:xfrm>
          <a:prstGeom prst="rect">
            <a:avLst/>
          </a:prstGeom>
        </p:spPr>
        <p:txBody>
          <a:bodyPr wrap="square">
            <a:spAutoFit/>
          </a:bodyPr>
          <a:lstStyle/>
          <a:p>
            <a:pPr algn="ctr"/>
            <a:r>
              <a:rPr lang="en-US" sz="3200" b="1" dirty="0">
                <a:solidFill>
                  <a:srgbClr val="7030A0"/>
                </a:solidFill>
                <a:latin typeface="Arial" panose="020B0604020202020204" pitchFamily="34" charset="0"/>
              </a:rPr>
              <a:t>Thank you for your participation!</a:t>
            </a:r>
          </a:p>
        </p:txBody>
      </p:sp>
    </p:spTree>
    <p:extLst>
      <p:ext uri="{BB962C8B-B14F-4D97-AF65-F5344CB8AC3E}">
        <p14:creationId xmlns:p14="http://schemas.microsoft.com/office/powerpoint/2010/main" val="34226161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E0B13F-49E6-C848-8F0C-DAAC541F1364}"/>
              </a:ext>
            </a:extLst>
          </p:cNvPr>
          <p:cNvSpPr>
            <a:spLocks noGrp="1"/>
          </p:cNvSpPr>
          <p:nvPr>
            <p:ph idx="1"/>
          </p:nvPr>
        </p:nvSpPr>
        <p:spPr>
          <a:xfrm>
            <a:off x="768096" y="1132609"/>
            <a:ext cx="7290053" cy="3017520"/>
          </a:xfrm>
        </p:spPr>
        <p:txBody>
          <a:bodyPr>
            <a:noAutofit/>
          </a:bodyPr>
          <a:lstStyle/>
          <a:p>
            <a:pPr marL="0" lvl="0" indent="0" algn="ctr">
              <a:spcBef>
                <a:spcPts val="0"/>
              </a:spcBef>
              <a:spcAft>
                <a:spcPts val="0"/>
              </a:spcAft>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a:spcBef>
                <a:spcPts val="0"/>
              </a:spcBef>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spcBef>
                <a:spcPts val="0"/>
              </a:spcBef>
              <a:buNone/>
            </a:pPr>
            <a:r>
              <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rPr>
              <a:t>In academia, we frequently receive and write letters of recommendation and get them written about us. These letters should reflect the abilities and competency of the applicants for the job and not be obscured by biases we don’t fully recognize.</a:t>
            </a:r>
          </a:p>
          <a:p>
            <a:pPr marL="0" lvl="0" indent="0">
              <a:spcBef>
                <a:spcPts val="0"/>
              </a:spcBef>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spcBef>
                <a:spcPts val="0"/>
              </a:spcBef>
              <a:buNone/>
            </a:pPr>
            <a:r>
              <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rPr>
              <a:t>Studies indicate: </a:t>
            </a:r>
            <a:r>
              <a:rPr lang="en-US" sz="1900" b="1" dirty="0">
                <a:solidFill>
                  <a:srgbClr val="222222"/>
                </a:solidFill>
                <a:highlight>
                  <a:srgbClr val="FFFFFF"/>
                </a:highlight>
                <a:latin typeface="Calibri" panose="020F0502020204030204" pitchFamily="34" charset="0"/>
                <a:ea typeface="Lora"/>
                <a:cs typeface="Calibri" panose="020F0502020204030204" pitchFamily="34" charset="0"/>
                <a:sym typeface="Lora"/>
              </a:rPr>
              <a:t>Being aware of implicit bias in letters before evaluating candidates reduces the impact of the bias</a:t>
            </a:r>
            <a:r>
              <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rPr>
              <a:t>!</a:t>
            </a:r>
          </a:p>
          <a:p>
            <a:pPr marL="0" lvl="0" indent="0" algn="ctr">
              <a:spcBef>
                <a:spcPts val="0"/>
              </a:spcBef>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a:spcBef>
                <a:spcPts val="0"/>
              </a:spcBef>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a:spcBef>
                <a:spcPts val="0"/>
              </a:spcBef>
              <a:spcAft>
                <a:spcPts val="0"/>
              </a:spcAft>
              <a:buNone/>
            </a:pPr>
            <a:endParaRPr lang="en-US" sz="19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endParaRPr lang="en-US" sz="1900" dirty="0"/>
          </a:p>
        </p:txBody>
      </p:sp>
      <p:sp>
        <p:nvSpPr>
          <p:cNvPr id="6" name="Google Shape;175;p33">
            <a:extLst>
              <a:ext uri="{FF2B5EF4-FFF2-40B4-BE49-F238E27FC236}">
                <a16:creationId xmlns:a16="http://schemas.microsoft.com/office/drawing/2014/main" id="{42B9E6BF-B8B7-40D8-9366-C073DC036934}"/>
              </a:ext>
            </a:extLst>
          </p:cNvPr>
          <p:cNvSpPr txBox="1">
            <a:spLocks noGrp="1"/>
          </p:cNvSpPr>
          <p:nvPr>
            <p:ph type="title"/>
          </p:nvPr>
        </p:nvSpPr>
        <p:spPr>
          <a:xfrm>
            <a:off x="644275" y="548450"/>
            <a:ext cx="7961100" cy="9942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Why did we organize this workshop?</a:t>
            </a: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b="1" dirty="0">
              <a:latin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3"/>
          <p:cNvSpPr txBox="1">
            <a:spLocks noGrp="1"/>
          </p:cNvSpPr>
          <p:nvPr>
            <p:ph type="title"/>
          </p:nvPr>
        </p:nvSpPr>
        <p:spPr>
          <a:xfrm>
            <a:off x="644275" y="548450"/>
            <a:ext cx="7961100" cy="994200"/>
          </a:xfrm>
          <a:prstGeom prst="rect">
            <a:avLst/>
          </a:prstGeom>
        </p:spPr>
        <p:txBody>
          <a:bodyPr spcFirstLastPara="1" wrap="square" lIns="68575" tIns="34275" rIns="68575" bIns="34275" anchor="ctr" anchorCtr="0">
            <a:noAutofit/>
          </a:bodyPr>
          <a:lstStyle/>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Why did we organize this workshop?</a:t>
            </a: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dirty="0">
              <a:solidFill>
                <a:srgbClr val="222222"/>
              </a:solidFill>
              <a:highlight>
                <a:srgbClr val="FFFFFF"/>
              </a:highlight>
              <a:latin typeface="Calibri" panose="020F0502020204030204" pitchFamily="34" charset="0"/>
              <a:ea typeface="Lora"/>
              <a:cs typeface="Calibri" panose="020F0502020204030204" pitchFamily="34" charset="0"/>
              <a:sym typeface="Lora"/>
            </a:endParaRPr>
          </a:p>
          <a:p>
            <a:pPr marL="0" lvl="0" indent="0" algn="ctr" rtl="0">
              <a:spcBef>
                <a:spcPts val="0"/>
              </a:spcBef>
              <a:spcAft>
                <a:spcPts val="0"/>
              </a:spcAft>
              <a:buNone/>
            </a:pPr>
            <a:endParaRPr sz="2400" b="1" dirty="0">
              <a:latin typeface="Calibri" panose="020F0502020204030204" pitchFamily="34" charset="0"/>
              <a:cs typeface="Calibri" panose="020F0502020204030204" pitchFamily="34" charset="0"/>
            </a:endParaRPr>
          </a:p>
        </p:txBody>
      </p:sp>
      <p:sp>
        <p:nvSpPr>
          <p:cNvPr id="176" name="Google Shape;176;p33"/>
          <p:cNvSpPr txBox="1"/>
          <p:nvPr/>
        </p:nvSpPr>
        <p:spPr>
          <a:xfrm>
            <a:off x="457650" y="897725"/>
            <a:ext cx="8445600" cy="3000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a:t>
            </a:r>
            <a:r>
              <a:rPr lang="en" sz="2400" b="1" dirty="0">
                <a:solidFill>
                  <a:srgbClr val="222222"/>
                </a:solidFill>
                <a:highlight>
                  <a:srgbClr val="FFFFFF"/>
                </a:highlight>
                <a:latin typeface="Calibri" panose="020F0502020204030204" pitchFamily="34" charset="0"/>
                <a:ea typeface="Lora"/>
                <a:cs typeface="Calibri" panose="020F0502020204030204" pitchFamily="34" charset="0"/>
                <a:sym typeface="Lora"/>
              </a:rPr>
              <a:t>Recommendation letters play a key role in academic selection processes</a:t>
            </a: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 as they contribute to the overall perception of a candidate’s ‘fit’ for a position and often provide the first impression of the applicant. Further, recommendation letters offer </a:t>
            </a:r>
            <a:r>
              <a:rPr lang="en" sz="2400" b="1" i="1" dirty="0">
                <a:solidFill>
                  <a:srgbClr val="222222"/>
                </a:solidFill>
                <a:highlight>
                  <a:srgbClr val="FFFFFF"/>
                </a:highlight>
                <a:latin typeface="Calibri" panose="020F0502020204030204" pitchFamily="34" charset="0"/>
                <a:ea typeface="Lora"/>
                <a:cs typeface="Calibri" panose="020F0502020204030204" pitchFamily="34" charset="0"/>
                <a:sym typeface="Lora"/>
              </a:rPr>
              <a:t>personal information about the candidate</a:t>
            </a:r>
            <a:r>
              <a:rPr lang="en" sz="2400" i="1" dirty="0">
                <a:solidFill>
                  <a:srgbClr val="222222"/>
                </a:solidFill>
                <a:highlight>
                  <a:srgbClr val="FFFFFF"/>
                </a:highlight>
                <a:latin typeface="Calibri" panose="020F0502020204030204" pitchFamily="34" charset="0"/>
                <a:ea typeface="Lora"/>
                <a:cs typeface="Calibri" panose="020F0502020204030204" pitchFamily="34" charset="0"/>
                <a:sym typeface="Lora"/>
              </a:rPr>
              <a:t>,</a:t>
            </a: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 and due to the</a:t>
            </a:r>
            <a:r>
              <a:rPr lang="en" sz="2400" i="1" dirty="0">
                <a:solidFill>
                  <a:srgbClr val="222222"/>
                </a:solidFill>
                <a:highlight>
                  <a:srgbClr val="FFFFFF"/>
                </a:highlight>
                <a:latin typeface="Calibri" panose="020F0502020204030204" pitchFamily="34" charset="0"/>
                <a:ea typeface="Lora"/>
                <a:cs typeface="Calibri" panose="020F0502020204030204" pitchFamily="34" charset="0"/>
                <a:sym typeface="Lora"/>
              </a:rPr>
              <a:t> </a:t>
            </a:r>
            <a:r>
              <a:rPr lang="en" sz="2400" b="1" i="1" dirty="0">
                <a:solidFill>
                  <a:srgbClr val="222222"/>
                </a:solidFill>
                <a:highlight>
                  <a:srgbClr val="FFFFFF"/>
                </a:highlight>
                <a:latin typeface="Calibri" panose="020F0502020204030204" pitchFamily="34" charset="0"/>
                <a:ea typeface="Lora"/>
                <a:cs typeface="Calibri" panose="020F0502020204030204" pitchFamily="34" charset="0"/>
                <a:sym typeface="Lora"/>
              </a:rPr>
              <a:t>subjective nature</a:t>
            </a:r>
            <a:r>
              <a:rPr lang="en" sz="2400" i="1" dirty="0">
                <a:solidFill>
                  <a:srgbClr val="222222"/>
                </a:solidFill>
                <a:highlight>
                  <a:srgbClr val="FFFFFF"/>
                </a:highlight>
                <a:latin typeface="Calibri" panose="020F0502020204030204" pitchFamily="34" charset="0"/>
                <a:ea typeface="Lora"/>
                <a:cs typeface="Calibri" panose="020F0502020204030204" pitchFamily="34" charset="0"/>
                <a:sym typeface="Lora"/>
              </a:rPr>
              <a:t> of these letters, the </a:t>
            </a:r>
            <a:r>
              <a:rPr lang="en" sz="2400" b="1" i="1" dirty="0">
                <a:solidFill>
                  <a:srgbClr val="222222"/>
                </a:solidFill>
                <a:highlight>
                  <a:srgbClr val="FFFFFF"/>
                </a:highlight>
                <a:latin typeface="Calibri" panose="020F0502020204030204" pitchFamily="34" charset="0"/>
                <a:ea typeface="Lora"/>
                <a:cs typeface="Calibri" panose="020F0502020204030204" pitchFamily="34" charset="0"/>
                <a:sym typeface="Lora"/>
              </a:rPr>
              <a:t>biases of the writer are more likely to surface.</a:t>
            </a:r>
            <a:r>
              <a:rPr lang="en" sz="2400" dirty="0">
                <a:solidFill>
                  <a:srgbClr val="222222"/>
                </a:solidFill>
                <a:highlight>
                  <a:srgbClr val="FFFFFF"/>
                </a:highlight>
                <a:latin typeface="Calibri" panose="020F0502020204030204" pitchFamily="34" charset="0"/>
                <a:ea typeface="Lora"/>
                <a:cs typeface="Calibri" panose="020F0502020204030204" pitchFamily="34" charset="0"/>
                <a:sym typeface="Lora"/>
              </a:rPr>
              <a:t>”</a:t>
            </a:r>
            <a:endParaRPr sz="2400" dirty="0">
              <a:latin typeface="Calibri" panose="020F0502020204030204" pitchFamily="34" charset="0"/>
              <a:cs typeface="Calibri" panose="020F0502020204030204" pitchFamily="34" charset="0"/>
            </a:endParaRPr>
          </a:p>
        </p:txBody>
      </p:sp>
      <p:sp>
        <p:nvSpPr>
          <p:cNvPr id="177" name="Google Shape;177;p33"/>
          <p:cNvSpPr txBox="1"/>
          <p:nvPr/>
        </p:nvSpPr>
        <p:spPr>
          <a:xfrm>
            <a:off x="961050" y="3337050"/>
            <a:ext cx="2438400" cy="21813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300">
                <a:solidFill>
                  <a:srgbClr val="222222"/>
                </a:solidFill>
                <a:highlight>
                  <a:srgbClr val="FFFFFF"/>
                </a:highlight>
                <a:latin typeface="Calibri" panose="020F0502020204030204" pitchFamily="34" charset="0"/>
                <a:ea typeface="Lora"/>
                <a:cs typeface="Calibri" panose="020F0502020204030204" pitchFamily="34" charset="0"/>
                <a:sym typeface="Lora"/>
              </a:rPr>
              <a:t>Madera, J., Hebl, M. &amp; Martin, R. Gender and letters of recommendation for academics: agentic and communal differences. </a:t>
            </a:r>
            <a:r>
              <a:rPr lang="en" sz="1300" i="1">
                <a:solidFill>
                  <a:srgbClr val="222222"/>
                </a:solidFill>
                <a:highlight>
                  <a:srgbClr val="FFFFFF"/>
                </a:highlight>
                <a:latin typeface="Calibri" panose="020F0502020204030204" pitchFamily="34" charset="0"/>
                <a:ea typeface="Lora"/>
                <a:cs typeface="Calibri" panose="020F0502020204030204" pitchFamily="34" charset="0"/>
                <a:sym typeface="Lora"/>
              </a:rPr>
              <a:t>J. Appl. Psychol.</a:t>
            </a:r>
            <a:r>
              <a:rPr lang="en" sz="1300">
                <a:solidFill>
                  <a:srgbClr val="222222"/>
                </a:solidFill>
                <a:highlight>
                  <a:srgbClr val="FFFFFF"/>
                </a:highlight>
                <a:latin typeface="Calibri" panose="020F0502020204030204" pitchFamily="34" charset="0"/>
                <a:ea typeface="Lora"/>
                <a:cs typeface="Calibri" panose="020F0502020204030204" pitchFamily="34" charset="0"/>
                <a:sym typeface="Lora"/>
              </a:rPr>
              <a:t> 94, 1591–1599 (2009).</a:t>
            </a:r>
            <a:endParaRPr>
              <a:latin typeface="Calibri" panose="020F0502020204030204" pitchFamily="34" charset="0"/>
              <a:cs typeface="Calibri" panose="020F050202020403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4"/>
          <p:cNvSpPr txBox="1">
            <a:spLocks noGrp="1"/>
          </p:cNvSpPr>
          <p:nvPr>
            <p:ph type="title"/>
          </p:nvPr>
        </p:nvSpPr>
        <p:spPr>
          <a:xfrm>
            <a:off x="581843" y="273850"/>
            <a:ext cx="7855914" cy="994200"/>
          </a:xfrm>
          <a:prstGeom prst="rect">
            <a:avLst/>
          </a:prstGeom>
        </p:spPr>
        <p:txBody>
          <a:bodyPr spcFirstLastPara="1" wrap="square" lIns="68575" tIns="34275" rIns="68575" bIns="34275" anchor="ctr" anchorCtr="0">
            <a:noAutofit/>
          </a:bodyPr>
          <a:lstStyle/>
          <a:p>
            <a:pPr marL="0" lvl="0" indent="0">
              <a:spcBef>
                <a:spcPts val="0"/>
              </a:spcBef>
              <a:spcAft>
                <a:spcPts val="0"/>
              </a:spcAft>
              <a:buNone/>
            </a:pPr>
            <a:r>
              <a:rPr lang="en" sz="2400" dirty="0">
                <a:solidFill>
                  <a:srgbClr val="000000"/>
                </a:solidFill>
              </a:rPr>
              <a:t>Most implicit bias / letters of recommendation studies focus on gender (benefits of sample size), but </a:t>
            </a:r>
            <a:br>
              <a:rPr lang="en" sz="2400" dirty="0">
                <a:solidFill>
                  <a:srgbClr val="000000"/>
                </a:solidFill>
              </a:rPr>
            </a:br>
            <a:r>
              <a:rPr lang="en" sz="2400" dirty="0">
                <a:solidFill>
                  <a:srgbClr val="000000"/>
                </a:solidFill>
              </a:rPr>
              <a:t>implicit bias affects other under-represented groups too. </a:t>
            </a:r>
            <a:endParaRPr sz="2400" dirty="0">
              <a:solidFill>
                <a:srgbClr val="000000"/>
              </a:solidFill>
            </a:endParaRPr>
          </a:p>
        </p:txBody>
      </p:sp>
      <p:pic>
        <p:nvPicPr>
          <p:cNvPr id="183" name="Google Shape;183;p34"/>
          <p:cNvPicPr preferRelativeResize="0"/>
          <p:nvPr/>
        </p:nvPicPr>
        <p:blipFill rotWithShape="1">
          <a:blip r:embed="rId3">
            <a:alphaModFix/>
          </a:blip>
          <a:srcRect l="12395" t="29920" b="6595"/>
          <a:stretch/>
        </p:blipFill>
        <p:spPr>
          <a:xfrm>
            <a:off x="811413" y="1368350"/>
            <a:ext cx="7521175" cy="4211775"/>
          </a:xfrm>
          <a:prstGeom prst="rect">
            <a:avLst/>
          </a:prstGeom>
          <a:noFill/>
          <a:ln>
            <a:noFill/>
          </a:ln>
        </p:spPr>
      </p:pic>
      <p:sp>
        <p:nvSpPr>
          <p:cNvPr id="184" name="Google Shape;184;p34"/>
          <p:cNvSpPr/>
          <p:nvPr/>
        </p:nvSpPr>
        <p:spPr>
          <a:xfrm rot="1834783">
            <a:off x="803515" y="2610339"/>
            <a:ext cx="1381658" cy="1249173"/>
          </a:xfrm>
          <a:prstGeom prst="hexagon">
            <a:avLst>
              <a:gd name="adj" fmla="val 25000"/>
              <a:gd name="vf" fmla="val 11547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5" name="Google Shape;185;p34"/>
          <p:cNvSpPr/>
          <p:nvPr/>
        </p:nvSpPr>
        <p:spPr>
          <a:xfrm rot="1621986">
            <a:off x="6856767" y="2593778"/>
            <a:ext cx="1396024" cy="1209395"/>
          </a:xfrm>
          <a:prstGeom prst="hexagon">
            <a:avLst>
              <a:gd name="adj" fmla="val 25000"/>
              <a:gd name="vf" fmla="val 11547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Google Shape;186;p34"/>
          <p:cNvSpPr/>
          <p:nvPr/>
        </p:nvSpPr>
        <p:spPr>
          <a:xfrm rot="1622103">
            <a:off x="6266912" y="1506798"/>
            <a:ext cx="1341149" cy="1209395"/>
          </a:xfrm>
          <a:prstGeom prst="hexagon">
            <a:avLst>
              <a:gd name="adj" fmla="val 25000"/>
              <a:gd name="vf" fmla="val 11547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35"/>
          <p:cNvPicPr preferRelativeResize="0"/>
          <p:nvPr/>
        </p:nvPicPr>
        <p:blipFill>
          <a:blip r:embed="rId3">
            <a:alphaModFix/>
          </a:blip>
          <a:stretch>
            <a:fillRect/>
          </a:stretch>
        </p:blipFill>
        <p:spPr>
          <a:xfrm>
            <a:off x="509949" y="429275"/>
            <a:ext cx="6303650" cy="4284950"/>
          </a:xfrm>
          <a:prstGeom prst="rect">
            <a:avLst/>
          </a:prstGeom>
          <a:noFill/>
          <a:ln>
            <a:noFill/>
          </a:ln>
        </p:spPr>
      </p:pic>
      <p:pic>
        <p:nvPicPr>
          <p:cNvPr id="192" name="Google Shape;192;p35"/>
          <p:cNvPicPr preferRelativeResize="0"/>
          <p:nvPr/>
        </p:nvPicPr>
        <p:blipFill>
          <a:blip r:embed="rId4">
            <a:alphaModFix/>
          </a:blip>
          <a:stretch>
            <a:fillRect/>
          </a:stretch>
        </p:blipFill>
        <p:spPr>
          <a:xfrm>
            <a:off x="6048363" y="0"/>
            <a:ext cx="3095625" cy="914400"/>
          </a:xfrm>
          <a:prstGeom prst="rect">
            <a:avLst/>
          </a:prstGeom>
          <a:noFill/>
          <a:ln>
            <a:noFill/>
          </a:ln>
        </p:spPr>
      </p:pic>
      <p:sp>
        <p:nvSpPr>
          <p:cNvPr id="193" name="Google Shape;193;p35"/>
          <p:cNvSpPr txBox="1"/>
          <p:nvPr/>
        </p:nvSpPr>
        <p:spPr>
          <a:xfrm>
            <a:off x="7463950" y="1451677"/>
            <a:ext cx="1548900" cy="15240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dirty="0"/>
              <a:t>Applicants were scored on a 1-5 scale, with 5 being highest.</a:t>
            </a:r>
            <a:endParaRPr dirty="0"/>
          </a:p>
        </p:txBody>
      </p:sp>
      <p:sp>
        <p:nvSpPr>
          <p:cNvPr id="194" name="Google Shape;194;p35"/>
          <p:cNvSpPr/>
          <p:nvPr/>
        </p:nvSpPr>
        <p:spPr>
          <a:xfrm>
            <a:off x="621284" y="2975677"/>
            <a:ext cx="1902600" cy="240900"/>
          </a:xfrm>
          <a:prstGeom prst="rect">
            <a:avLst/>
          </a:prstGeom>
          <a:no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 name="TextBox 1"/>
          <p:cNvSpPr txBox="1"/>
          <p:nvPr/>
        </p:nvSpPr>
        <p:spPr>
          <a:xfrm rot="16200000">
            <a:off x="3181514" y="2158279"/>
            <a:ext cx="652743" cy="307777"/>
          </a:xfrm>
          <a:prstGeom prst="rect">
            <a:avLst/>
          </a:prstGeom>
          <a:noFill/>
        </p:spPr>
        <p:txBody>
          <a:bodyPr wrap="none" rtlCol="0">
            <a:spAutoFit/>
          </a:bodyPr>
          <a:lstStyle/>
          <a:p>
            <a:r>
              <a:rPr lang="en-US" dirty="0"/>
              <a:t>Score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36"/>
          <p:cNvSpPr txBox="1">
            <a:spLocks noGrp="1"/>
          </p:cNvSpPr>
          <p:nvPr>
            <p:ph type="title"/>
          </p:nvPr>
        </p:nvSpPr>
        <p:spPr>
          <a:xfrm>
            <a:off x="1182900" y="273850"/>
            <a:ext cx="7961100" cy="994200"/>
          </a:xfrm>
          <a:prstGeom prst="rect">
            <a:avLst/>
          </a:prstGeom>
        </p:spPr>
        <p:txBody>
          <a:bodyPr spcFirstLastPara="1" wrap="square" lIns="68575" tIns="34275" rIns="68575" bIns="34275" anchor="ctr" anchorCtr="0">
            <a:noAutofit/>
          </a:bodyPr>
          <a:lstStyle/>
          <a:p>
            <a:pPr marL="0" lvl="0" indent="0">
              <a:spcBef>
                <a:spcPts val="0"/>
              </a:spcBef>
              <a:spcAft>
                <a:spcPts val="0"/>
              </a:spcAft>
              <a:buNone/>
            </a:pPr>
            <a:r>
              <a:rPr lang="en" sz="2400"/>
              <a:t>One example of Implicit Bias: </a:t>
            </a:r>
            <a:br>
              <a:rPr lang="en" sz="2400"/>
            </a:br>
            <a:r>
              <a:rPr lang="en" sz="2400" b="1"/>
              <a:t>Women </a:t>
            </a:r>
            <a:r>
              <a:rPr lang="en" sz="2400"/>
              <a:t>are portrayed as </a:t>
            </a:r>
            <a:r>
              <a:rPr lang="en" sz="2400" b="1"/>
              <a:t>students and teachers</a:t>
            </a:r>
            <a:r>
              <a:rPr lang="en" sz="2400"/>
              <a:t>. </a:t>
            </a:r>
            <a:br>
              <a:rPr lang="en" sz="2400"/>
            </a:br>
            <a:r>
              <a:rPr lang="en" sz="2400" b="1"/>
              <a:t>Men</a:t>
            </a:r>
            <a:r>
              <a:rPr lang="en" sz="2400"/>
              <a:t> are portrayed as </a:t>
            </a:r>
            <a:r>
              <a:rPr lang="en" sz="2400" b="1"/>
              <a:t>professionals and researchers.</a:t>
            </a:r>
            <a:endParaRPr sz="2400" b="1"/>
          </a:p>
        </p:txBody>
      </p:sp>
      <p:pic>
        <p:nvPicPr>
          <p:cNvPr id="200" name="Google Shape;200;p36"/>
          <p:cNvPicPr preferRelativeResize="0"/>
          <p:nvPr/>
        </p:nvPicPr>
        <p:blipFill>
          <a:blip r:embed="rId3">
            <a:alphaModFix/>
          </a:blip>
          <a:stretch>
            <a:fillRect/>
          </a:stretch>
        </p:blipFill>
        <p:spPr>
          <a:xfrm>
            <a:off x="1323700" y="1420444"/>
            <a:ext cx="6496610" cy="3570656"/>
          </a:xfrm>
          <a:prstGeom prst="rect">
            <a:avLst/>
          </a:prstGeom>
          <a:noFill/>
          <a:ln>
            <a:noFill/>
          </a:ln>
        </p:spPr>
      </p:pic>
      <p:sp>
        <p:nvSpPr>
          <p:cNvPr id="201" name="Google Shape;201;p36"/>
          <p:cNvSpPr txBox="1"/>
          <p:nvPr/>
        </p:nvSpPr>
        <p:spPr>
          <a:xfrm>
            <a:off x="7551525" y="4795125"/>
            <a:ext cx="1592475" cy="348375"/>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a:t>Trix &amp; Psenka, 2003</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Google Shape;206;p37"/>
          <p:cNvSpPr txBox="1">
            <a:spLocks noGrp="1"/>
          </p:cNvSpPr>
          <p:nvPr>
            <p:ph type="title"/>
          </p:nvPr>
        </p:nvSpPr>
        <p:spPr>
          <a:xfrm>
            <a:off x="630864" y="273850"/>
            <a:ext cx="8198735" cy="994200"/>
          </a:xfrm>
          <a:prstGeom prst="rect">
            <a:avLst/>
          </a:prstGeom>
        </p:spPr>
        <p:txBody>
          <a:bodyPr spcFirstLastPara="1" wrap="square" lIns="68575" tIns="34275" rIns="68575" bIns="34275" anchor="ctr" anchorCtr="0">
            <a:noAutofit/>
          </a:bodyPr>
          <a:lstStyle/>
          <a:p>
            <a:pPr marL="0" lvl="0" indent="0" rtl="0">
              <a:spcBef>
                <a:spcPts val="0"/>
              </a:spcBef>
              <a:spcAft>
                <a:spcPts val="0"/>
              </a:spcAft>
              <a:buNone/>
            </a:pPr>
            <a:r>
              <a:rPr lang="en" sz="2400" dirty="0"/>
              <a:t>Subtle Implicit Bias: </a:t>
            </a:r>
            <a:br>
              <a:rPr lang="en" sz="2400" dirty="0"/>
            </a:br>
            <a:r>
              <a:rPr lang="en" sz="2400" dirty="0"/>
              <a:t>Letters for women are more likely to mention </a:t>
            </a:r>
            <a:r>
              <a:rPr lang="en" sz="2400" b="1" dirty="0"/>
              <a:t>personal life</a:t>
            </a:r>
            <a:r>
              <a:rPr lang="en" sz="2400" dirty="0"/>
              <a:t>, less likely to mention important details like career accomplishments</a:t>
            </a:r>
            <a:endParaRPr sz="2400" dirty="0"/>
          </a:p>
        </p:txBody>
      </p:sp>
      <p:pic>
        <p:nvPicPr>
          <p:cNvPr id="208" name="Google Shape;208;p37"/>
          <p:cNvPicPr preferRelativeResize="0"/>
          <p:nvPr/>
        </p:nvPicPr>
        <p:blipFill>
          <a:blip r:embed="rId3">
            <a:alphaModFix/>
          </a:blip>
          <a:stretch>
            <a:fillRect/>
          </a:stretch>
        </p:blipFill>
        <p:spPr>
          <a:xfrm>
            <a:off x="765800" y="1358919"/>
            <a:ext cx="6785728" cy="3570656"/>
          </a:xfrm>
          <a:prstGeom prst="rect">
            <a:avLst/>
          </a:prstGeom>
          <a:noFill/>
          <a:ln>
            <a:noFill/>
          </a:ln>
        </p:spPr>
      </p:pic>
      <p:sp>
        <p:nvSpPr>
          <p:cNvPr id="5" name="Google Shape;201;p36"/>
          <p:cNvSpPr txBox="1"/>
          <p:nvPr/>
        </p:nvSpPr>
        <p:spPr>
          <a:xfrm>
            <a:off x="7551525" y="4795125"/>
            <a:ext cx="1592475" cy="348375"/>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 sz="1200"/>
              <a:t>Trix &amp; Psenka, 2003</a:t>
            </a:r>
            <a:endParaRPr sz="12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5"/>
        <p:cNvGrpSpPr/>
        <p:nvPr/>
      </p:nvGrpSpPr>
      <p:grpSpPr>
        <a:xfrm>
          <a:off x="0" y="0"/>
          <a:ext cx="0" cy="0"/>
          <a:chOff x="0" y="0"/>
          <a:chExt cx="0" cy="0"/>
        </a:xfrm>
      </p:grpSpPr>
      <p:sp>
        <p:nvSpPr>
          <p:cNvPr id="226" name="Google Shape;226;p39"/>
          <p:cNvSpPr txBox="1">
            <a:spLocks noGrp="1"/>
          </p:cNvSpPr>
          <p:nvPr>
            <p:ph type="title"/>
          </p:nvPr>
        </p:nvSpPr>
        <p:spPr>
          <a:xfrm>
            <a:off x="567070" y="61097"/>
            <a:ext cx="7908080" cy="577200"/>
          </a:xfrm>
          <a:prstGeom prst="rect">
            <a:avLst/>
          </a:prstGeom>
        </p:spPr>
        <p:txBody>
          <a:bodyPr spcFirstLastPara="1" wrap="square" lIns="68575" tIns="34275" rIns="68575" bIns="34275" anchor="ctr" anchorCtr="0">
            <a:noAutofit/>
          </a:bodyPr>
          <a:lstStyle/>
          <a:p>
            <a:pPr marL="0" lvl="0" indent="0" rtl="0">
              <a:spcBef>
                <a:spcPts val="0"/>
              </a:spcBef>
              <a:spcAft>
                <a:spcPts val="0"/>
              </a:spcAft>
              <a:buNone/>
            </a:pPr>
            <a:r>
              <a:rPr lang="en" sz="2400" dirty="0"/>
              <a:t>Useful things to know</a:t>
            </a:r>
            <a:endParaRPr sz="2400" b="1" dirty="0"/>
          </a:p>
        </p:txBody>
      </p:sp>
      <p:sp>
        <p:nvSpPr>
          <p:cNvPr id="227" name="Google Shape;227;p39"/>
          <p:cNvSpPr txBox="1"/>
          <p:nvPr/>
        </p:nvSpPr>
        <p:spPr>
          <a:xfrm>
            <a:off x="567070" y="589275"/>
            <a:ext cx="8576929" cy="3710700"/>
          </a:xfrm>
          <a:prstGeom prst="rect">
            <a:avLst/>
          </a:prstGeom>
          <a:noFill/>
          <a:ln>
            <a:noFill/>
          </a:ln>
        </p:spPr>
        <p:txBody>
          <a:bodyPr spcFirstLastPara="1" wrap="square" lIns="91425" tIns="91425" rIns="91425" bIns="91425" anchor="t" anchorCtr="0">
            <a:noAutofit/>
          </a:bodyPr>
          <a:lstStyle/>
          <a:p>
            <a:pPr marL="457200" lvl="0" indent="-342900" rtl="0">
              <a:spcBef>
                <a:spcPts val="0"/>
              </a:spcBef>
              <a:spcAft>
                <a:spcPts val="0"/>
              </a:spcAft>
              <a:buSzPts val="1800"/>
              <a:buChar char="●"/>
            </a:pPr>
            <a:r>
              <a:rPr lang="en" sz="1800" dirty="0"/>
              <a:t>Female and male </a:t>
            </a:r>
            <a:r>
              <a:rPr lang="en" sz="1800" i="1" dirty="0"/>
              <a:t>letter writers </a:t>
            </a:r>
            <a:r>
              <a:rPr lang="en" sz="1800" dirty="0"/>
              <a:t>show </a:t>
            </a:r>
            <a:r>
              <a:rPr lang="en" sz="1800" b="1" dirty="0"/>
              <a:t>equal</a:t>
            </a:r>
            <a:r>
              <a:rPr lang="en" sz="1800" b="1" i="1" dirty="0"/>
              <a:t> </a:t>
            </a:r>
            <a:r>
              <a:rPr lang="en" sz="1800" dirty="0"/>
              <a:t>implicit bias against women</a:t>
            </a:r>
            <a:br>
              <a:rPr lang="en" sz="1800" dirty="0"/>
            </a:br>
            <a:endParaRPr sz="1800" dirty="0"/>
          </a:p>
          <a:p>
            <a:pPr marL="0" lvl="0" indent="0" rtl="0">
              <a:spcBef>
                <a:spcPts val="0"/>
              </a:spcBef>
              <a:spcAft>
                <a:spcPts val="0"/>
              </a:spcAft>
              <a:buNone/>
            </a:pPr>
            <a:r>
              <a:rPr lang="en" sz="1800" dirty="0"/>
              <a:t>Implicit bias can take many forms (including wrong things, overlooking right things):</a:t>
            </a:r>
            <a:endParaRPr sz="1800" dirty="0"/>
          </a:p>
          <a:p>
            <a:pPr marL="457200" lvl="0" indent="-342900" rtl="0">
              <a:spcBef>
                <a:spcPts val="0"/>
              </a:spcBef>
              <a:spcAft>
                <a:spcPts val="0"/>
              </a:spcAft>
              <a:buClr>
                <a:schemeClr val="dk1"/>
              </a:buClr>
              <a:buSzPts val="1800"/>
              <a:buChar char="●"/>
            </a:pPr>
            <a:r>
              <a:rPr lang="en" sz="1800" dirty="0">
                <a:solidFill>
                  <a:schemeClr val="dk1"/>
                </a:solidFill>
              </a:rPr>
              <a:t>Mentioning “</a:t>
            </a:r>
            <a:r>
              <a:rPr lang="en" sz="1800" b="1" i="1" dirty="0">
                <a:solidFill>
                  <a:schemeClr val="accent2"/>
                </a:solidFill>
              </a:rPr>
              <a:t>personal life</a:t>
            </a:r>
            <a:r>
              <a:rPr lang="en" sz="1800" dirty="0">
                <a:solidFill>
                  <a:schemeClr val="dk1"/>
                </a:solidFill>
              </a:rPr>
              <a:t>”</a:t>
            </a:r>
            <a:endParaRPr sz="1800" dirty="0">
              <a:solidFill>
                <a:schemeClr val="dk1"/>
              </a:solidFill>
            </a:endParaRPr>
          </a:p>
          <a:p>
            <a:pPr marL="457200" lvl="0" indent="-342900" rtl="0">
              <a:spcBef>
                <a:spcPts val="0"/>
              </a:spcBef>
              <a:spcAft>
                <a:spcPts val="0"/>
              </a:spcAft>
              <a:buSzPts val="1800"/>
              <a:buChar char="●"/>
            </a:pPr>
            <a:r>
              <a:rPr lang="en" sz="1800" dirty="0">
                <a:solidFill>
                  <a:schemeClr val="dk1"/>
                </a:solidFill>
              </a:rPr>
              <a:t>More emphasis on </a:t>
            </a:r>
            <a:r>
              <a:rPr lang="en" sz="1800" b="1" i="1" dirty="0">
                <a:solidFill>
                  <a:schemeClr val="accent2"/>
                </a:solidFill>
              </a:rPr>
              <a:t>effort</a:t>
            </a:r>
            <a:r>
              <a:rPr lang="en" sz="1800" b="1" dirty="0">
                <a:solidFill>
                  <a:schemeClr val="accent2"/>
                </a:solidFill>
              </a:rPr>
              <a:t> </a:t>
            </a:r>
            <a:r>
              <a:rPr lang="en" sz="1800" dirty="0">
                <a:solidFill>
                  <a:schemeClr val="dk1"/>
                </a:solidFill>
              </a:rPr>
              <a:t>than </a:t>
            </a:r>
            <a:r>
              <a:rPr lang="en" sz="1800" b="1" i="1" dirty="0">
                <a:solidFill>
                  <a:schemeClr val="accent6"/>
                </a:solidFill>
              </a:rPr>
              <a:t>accomplishment</a:t>
            </a:r>
            <a:endParaRPr sz="1800" b="1" i="1" dirty="0">
              <a:solidFill>
                <a:schemeClr val="accent6"/>
              </a:solidFill>
            </a:endParaRPr>
          </a:p>
          <a:p>
            <a:pPr marL="914400" marR="0" lvl="1" indent="-342900" algn="l" rtl="0">
              <a:lnSpc>
                <a:spcPct val="100000"/>
              </a:lnSpc>
              <a:spcBef>
                <a:spcPts val="0"/>
              </a:spcBef>
              <a:spcAft>
                <a:spcPts val="0"/>
              </a:spcAft>
              <a:buClr>
                <a:schemeClr val="dk1"/>
              </a:buClr>
              <a:buSzPts val="1800"/>
              <a:buFont typeface="Arial"/>
              <a:buChar char="○"/>
            </a:pPr>
            <a:r>
              <a:rPr lang="en" sz="1800" dirty="0"/>
              <a:t>More “grindstone” adjectives, e.g. hardworking, dilligent, conscientious, dedicated</a:t>
            </a:r>
            <a:endParaRPr sz="1800" dirty="0"/>
          </a:p>
          <a:p>
            <a:pPr marL="457200" lvl="0" indent="-342900" rtl="0">
              <a:spcBef>
                <a:spcPts val="0"/>
              </a:spcBef>
              <a:spcAft>
                <a:spcPts val="0"/>
              </a:spcAft>
              <a:buSzPts val="1800"/>
              <a:buChar char="●"/>
            </a:pPr>
            <a:r>
              <a:rPr lang="en" sz="1800" dirty="0"/>
              <a:t>Less emphasis on important qualifications (</a:t>
            </a:r>
            <a:r>
              <a:rPr lang="en" sz="1800" b="1" i="1" dirty="0">
                <a:solidFill>
                  <a:schemeClr val="accent6"/>
                </a:solidFill>
              </a:rPr>
              <a:t>research and publications</a:t>
            </a:r>
            <a:r>
              <a:rPr lang="en" sz="1800" b="1" dirty="0">
                <a:solidFill>
                  <a:schemeClr val="accent6"/>
                </a:solidFill>
              </a:rPr>
              <a:t>)</a:t>
            </a:r>
            <a:endParaRPr sz="1800" b="1" dirty="0">
              <a:solidFill>
                <a:schemeClr val="accent6"/>
              </a:solidFill>
            </a:endParaRPr>
          </a:p>
          <a:p>
            <a:pPr marL="914400" lvl="1" indent="-342900" rtl="0">
              <a:spcBef>
                <a:spcPts val="0"/>
              </a:spcBef>
              <a:spcAft>
                <a:spcPts val="0"/>
              </a:spcAft>
              <a:buSzPts val="1800"/>
              <a:buChar char="○"/>
            </a:pPr>
            <a:r>
              <a:rPr lang="en" sz="1800" dirty="0">
                <a:solidFill>
                  <a:schemeClr val="dk1"/>
                </a:solidFill>
              </a:rPr>
              <a:t>Shorter letters or...</a:t>
            </a:r>
            <a:endParaRPr sz="1800" dirty="0"/>
          </a:p>
          <a:p>
            <a:pPr marL="914400" lvl="1" indent="-342900" rtl="0">
              <a:spcBef>
                <a:spcPts val="0"/>
              </a:spcBef>
              <a:spcAft>
                <a:spcPts val="0"/>
              </a:spcAft>
              <a:buSzPts val="1800"/>
              <a:buChar char="○"/>
            </a:pPr>
            <a:r>
              <a:rPr lang="en" sz="1800" dirty="0"/>
              <a:t>More emphasis on </a:t>
            </a:r>
            <a:r>
              <a:rPr lang="en" sz="1800" b="1" i="1" dirty="0">
                <a:solidFill>
                  <a:schemeClr val="accent2"/>
                </a:solidFill>
              </a:rPr>
              <a:t>teaching</a:t>
            </a:r>
            <a:r>
              <a:rPr lang="en" sz="1800" b="1" dirty="0">
                <a:solidFill>
                  <a:schemeClr val="accent2"/>
                </a:solidFill>
              </a:rPr>
              <a:t>, </a:t>
            </a:r>
            <a:r>
              <a:rPr lang="en" sz="1800" b="1" i="1" dirty="0">
                <a:solidFill>
                  <a:schemeClr val="accent2"/>
                </a:solidFill>
              </a:rPr>
              <a:t>service</a:t>
            </a:r>
            <a:r>
              <a:rPr lang="en" sz="1800" b="1" dirty="0">
                <a:solidFill>
                  <a:schemeClr val="accent2"/>
                </a:solidFill>
              </a:rPr>
              <a:t> </a:t>
            </a:r>
            <a:r>
              <a:rPr lang="en" sz="1800" dirty="0"/>
              <a:t>(especially service to empower under-represented groups)</a:t>
            </a:r>
            <a:endParaRPr sz="1800" dirty="0"/>
          </a:p>
          <a:p>
            <a:pPr marL="457200" lvl="0" indent="-342900" rtl="0">
              <a:spcBef>
                <a:spcPts val="0"/>
              </a:spcBef>
              <a:spcAft>
                <a:spcPts val="0"/>
              </a:spcAft>
              <a:buSzPts val="1800"/>
              <a:buChar char="●"/>
            </a:pPr>
            <a:r>
              <a:rPr lang="en" sz="1800" dirty="0"/>
              <a:t>Less repetition of </a:t>
            </a:r>
            <a:r>
              <a:rPr lang="en" sz="1800" b="1" dirty="0">
                <a:solidFill>
                  <a:schemeClr val="accent6"/>
                </a:solidFill>
              </a:rPr>
              <a:t>standout words</a:t>
            </a:r>
            <a:r>
              <a:rPr lang="en" sz="1800" dirty="0"/>
              <a:t> </a:t>
            </a:r>
            <a:endParaRPr sz="1800" dirty="0"/>
          </a:p>
          <a:p>
            <a:pPr marL="914400" lvl="1" indent="-342900" rtl="0">
              <a:spcBef>
                <a:spcPts val="0"/>
              </a:spcBef>
              <a:spcAft>
                <a:spcPts val="0"/>
              </a:spcAft>
              <a:buSzPts val="1800"/>
              <a:buChar char="○"/>
            </a:pPr>
            <a:r>
              <a:rPr lang="en" sz="1800" i="1" dirty="0"/>
              <a:t>‘excellent’, ‘superb’, ‘outstanding’, ‘unique’, ‘exceptional’, </a:t>
            </a:r>
            <a:r>
              <a:rPr lang="en" sz="1800" dirty="0"/>
              <a:t>and </a:t>
            </a:r>
            <a:r>
              <a:rPr lang="en" sz="1800" i="1" dirty="0"/>
              <a:t>‘unparalleled’</a:t>
            </a:r>
            <a:endParaRPr sz="1800" i="1" dirty="0"/>
          </a:p>
          <a:p>
            <a:pPr marL="457200" lvl="0" indent="-342900">
              <a:spcBef>
                <a:spcPts val="0"/>
              </a:spcBef>
              <a:spcAft>
                <a:spcPts val="0"/>
              </a:spcAft>
              <a:buSzPts val="1800"/>
              <a:buChar char="●"/>
            </a:pPr>
            <a:r>
              <a:rPr lang="en" sz="1800" dirty="0"/>
              <a:t>More </a:t>
            </a:r>
            <a:r>
              <a:rPr lang="en" sz="1800" b="1" i="1" dirty="0">
                <a:solidFill>
                  <a:schemeClr val="accent2"/>
                </a:solidFill>
              </a:rPr>
              <a:t>doubt raisers/hedges</a:t>
            </a:r>
            <a:endParaRPr sz="1800" b="1" i="1" dirty="0">
              <a:solidFill>
                <a:schemeClr val="accent2"/>
              </a:solidFill>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__PE_POLL_EMBED_ID" val="0100d043-7965-4fa8-82fb-aaab1910ef9c"/>
</p:tagLst>
</file>

<file path=ppt/tags/tag2.xml><?xml version="1.0" encoding="utf-8"?>
<p:tagLst xmlns:a="http://schemas.openxmlformats.org/drawingml/2006/main" xmlns:r="http://schemas.openxmlformats.org/officeDocument/2006/relationships" xmlns:p="http://schemas.openxmlformats.org/presentationml/2006/main">
  <p:tag name="__PE_POLL_EMBED_ID" val="293b8202-2e70-47b8-9f1c-93d4bd3c65aa"/>
</p:tagLst>
</file>

<file path=ppt/tags/tag3.xml><?xml version="1.0" encoding="utf-8"?>
<p:tagLst xmlns:a="http://schemas.openxmlformats.org/drawingml/2006/main" xmlns:r="http://schemas.openxmlformats.org/officeDocument/2006/relationships" xmlns:p="http://schemas.openxmlformats.org/presentationml/2006/main">
  <p:tag name="__PE_POLL_EMBED_ID" val="c48b4491-924f-4e2a-9847-a351bc7a76ab"/>
</p:tagLst>
</file>

<file path=ppt/tags/tag4.xml><?xml version="1.0" encoding="utf-8"?>
<p:tagLst xmlns:a="http://schemas.openxmlformats.org/drawingml/2006/main" xmlns:r="http://schemas.openxmlformats.org/officeDocument/2006/relationships" xmlns:p="http://schemas.openxmlformats.org/presentationml/2006/main">
  <p:tag name="__PE_POLL_EMBED_ID" val="c7409089-295f-43b1-8eb9-4a7fb2acc9c3"/>
</p:tagLst>
</file>

<file path=ppt/tags/tag5.xml><?xml version="1.0" encoding="utf-8"?>
<p:tagLst xmlns:a="http://schemas.openxmlformats.org/drawingml/2006/main" xmlns:r="http://schemas.openxmlformats.org/officeDocument/2006/relationships" xmlns:p="http://schemas.openxmlformats.org/presentationml/2006/main">
  <p:tag name="__PE_POLL_EMBED_ID" val="76fdab74-9081-44d9-a5b3-ddcf4db8f34b"/>
</p:tagLst>
</file>

<file path=ppt/tags/tag6.xml><?xml version="1.0" encoding="utf-8"?>
<p:tagLst xmlns:a="http://schemas.openxmlformats.org/drawingml/2006/main" xmlns:r="http://schemas.openxmlformats.org/officeDocument/2006/relationships" xmlns:p="http://schemas.openxmlformats.org/presentationml/2006/main">
  <p:tag name="__PE_POLL_EMBED_ID" val="c2038cc6-410b-4377-ad36-3fa7bebc982c"/>
</p:tagLst>
</file>

<file path=ppt/theme/_rels/them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Integral">
  <a:themeElements>
    <a:clrScheme name="Integral">
      <a:dk1>
        <a:sysClr val="windowText" lastClr="000000"/>
      </a:dk1>
      <a:lt1>
        <a:sysClr val="window" lastClr="FFFFFF"/>
      </a:lt1>
      <a:dk2>
        <a:srgbClr val="514949"/>
      </a:dk2>
      <a:lt2>
        <a:srgbClr val="E1E1DB"/>
      </a:lt2>
      <a:accent1>
        <a:srgbClr val="9DBFBE"/>
      </a:accent1>
      <a:accent2>
        <a:srgbClr val="DB8631"/>
      </a:accent2>
      <a:accent3>
        <a:srgbClr val="E3CC5A"/>
      </a:accent3>
      <a:accent4>
        <a:srgbClr val="ACADA8"/>
      </a:accent4>
      <a:accent5>
        <a:srgbClr val="927C61"/>
      </a:accent5>
      <a:accent6>
        <a:srgbClr val="B3B435"/>
      </a:accent6>
      <a:hlink>
        <a:srgbClr val="0000FF"/>
      </a:hlink>
      <a:folHlink>
        <a:srgbClr val="800080"/>
      </a:folHlink>
    </a:clrScheme>
    <a:fontScheme name="Custom 1">
      <a:majorFont>
        <a:latin typeface="Vegur"/>
        <a:ea typeface=""/>
        <a:cs typeface=""/>
      </a:majorFont>
      <a:minorFont>
        <a:latin typeface="Vegur"/>
        <a:ea typeface=""/>
        <a:cs typeface=""/>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B4028482-F53A-4442-AB14-9B7A43F44F96}"/>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4356</TotalTime>
  <Words>678</Words>
  <Application>Microsoft Office PowerPoint</Application>
  <PresentationFormat>On-screen Show (16:9)</PresentationFormat>
  <Paragraphs>75</Paragraphs>
  <Slides>20</Slides>
  <Notes>18</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20</vt:i4>
      </vt:variant>
    </vt:vector>
  </HeadingPairs>
  <TitlesOfParts>
    <vt:vector size="28" baseType="lpstr">
      <vt:lpstr>Calibri</vt:lpstr>
      <vt:lpstr>Vegur</vt:lpstr>
      <vt:lpstr>Wingdings 3</vt:lpstr>
      <vt:lpstr>Arial</vt:lpstr>
      <vt:lpstr>Calibri Light</vt:lpstr>
      <vt:lpstr>Tw Cen MT</vt:lpstr>
      <vt:lpstr>Custom Design</vt:lpstr>
      <vt:lpstr>Integral</vt:lpstr>
      <vt:lpstr>Identifying implicit bias in Letters of Recommendation</vt:lpstr>
      <vt:lpstr> Why did we organize this workshop?   </vt:lpstr>
      <vt:lpstr> Why did we organize this workshop?   </vt:lpstr>
      <vt:lpstr> Why did we organize this workshop?   </vt:lpstr>
      <vt:lpstr>Most implicit bias / letters of recommendation studies focus on gender (benefits of sample size), but  implicit bias affects other under-represented groups too. </vt:lpstr>
      <vt:lpstr>PowerPoint Presentation</vt:lpstr>
      <vt:lpstr>One example of Implicit Bias:  Women are portrayed as students and teachers.  Men are portrayed as professionals and researchers.</vt:lpstr>
      <vt:lpstr>Subtle Implicit Bias:  Letters for women are more likely to mention personal life, less likely to mention important details like career accomplishments</vt:lpstr>
      <vt:lpstr>Useful things to know</vt:lpstr>
      <vt:lpstr>Break-out Activity: Read letters, Identify/Discuss biases, Share</vt:lpstr>
      <vt:lpstr>Break-out Activity: Read letters, Identify/Discuss biases, Share</vt:lpstr>
      <vt:lpstr>Identifying implicit bias in Letters of Recommendation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Dhruv Patel</dc:creator>
  <cp:lastModifiedBy>Tiffany Lowe-Power</cp:lastModifiedBy>
  <cp:revision>39</cp:revision>
  <dcterms:modified xsi:type="dcterms:W3CDTF">2019-04-04T00:01:26Z</dcterms:modified>
</cp:coreProperties>
</file>